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771" r:id="rId1"/>
  </p:sldMasterIdLst>
  <p:notesMasterIdLst>
    <p:notesMasterId r:id="rId11"/>
  </p:notesMasterIdLst>
  <p:sldIdLst>
    <p:sldId id="256" r:id="rId2"/>
    <p:sldId id="267" r:id="rId3"/>
    <p:sldId id="262" r:id="rId4"/>
    <p:sldId id="259" r:id="rId5"/>
    <p:sldId id="263" r:id="rId6"/>
    <p:sldId id="261" r:id="rId7"/>
    <p:sldId id="266" r:id="rId8"/>
    <p:sldId id="264" r:id="rId9"/>
    <p:sldId id="265"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8E00"/>
    <a:srgbClr val="FFFDA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1B142EF-E0E8-0043-B591-D998CC2C3FE7}" v="1" dt="2025-06-20T13:13:16.03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530"/>
    <p:restoredTop sz="94640"/>
  </p:normalViewPr>
  <p:slideViewPr>
    <p:cSldViewPr snapToGrid="0">
      <p:cViewPr varScale="1">
        <p:scale>
          <a:sx n="111" d="100"/>
          <a:sy n="111" d="100"/>
        </p:scale>
        <p:origin x="1040" y="2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17" Type="http://schemas.microsoft.com/office/2015/10/relationships/revisionInfo" Target="revisionInfo.xml"/><Relationship Id="rId2" Type="http://schemas.openxmlformats.org/officeDocument/2006/relationships/slide" Target="slides/slide1.xml"/><Relationship Id="rId16"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icky Czada" userId="5a0e4c0549fb95d3" providerId="LiveId" clId="{14414161-6A96-1845-83E4-E74CC4E57F3D}"/>
    <pc:docChg chg="undo custSel addSld delSld modSld">
      <pc:chgData name="Vicky Czada" userId="5a0e4c0549fb95d3" providerId="LiveId" clId="{14414161-6A96-1845-83E4-E74CC4E57F3D}" dt="2025-05-13T17:03:49.325" v="5702" actId="478"/>
      <pc:docMkLst>
        <pc:docMk/>
      </pc:docMkLst>
      <pc:sldChg chg="addSp delSp modSp new del mod modClrScheme chgLayout">
        <pc:chgData name="Vicky Czada" userId="5a0e4c0549fb95d3" providerId="LiveId" clId="{14414161-6A96-1845-83E4-E74CC4E57F3D}" dt="2025-05-12T18:36:29.477" v="827" actId="2696"/>
        <pc:sldMkLst>
          <pc:docMk/>
          <pc:sldMk cId="957486776" sldId="257"/>
        </pc:sldMkLst>
      </pc:sldChg>
      <pc:sldChg chg="new del">
        <pc:chgData name="Vicky Czada" userId="5a0e4c0549fb95d3" providerId="LiveId" clId="{14414161-6A96-1845-83E4-E74CC4E57F3D}" dt="2025-05-12T17:04:46.808" v="18" actId="2696"/>
        <pc:sldMkLst>
          <pc:docMk/>
          <pc:sldMk cId="1942812711" sldId="258"/>
        </pc:sldMkLst>
      </pc:sldChg>
      <pc:sldChg chg="addSp delSp modSp new mod modNotesTx">
        <pc:chgData name="Vicky Czada" userId="5a0e4c0549fb95d3" providerId="LiveId" clId="{14414161-6A96-1845-83E4-E74CC4E57F3D}" dt="2025-05-13T13:28:56.728" v="2449"/>
        <pc:sldMkLst>
          <pc:docMk/>
          <pc:sldMk cId="3614366749" sldId="259"/>
        </pc:sldMkLst>
        <pc:spChg chg="mod">
          <ac:chgData name="Vicky Czada" userId="5a0e4c0549fb95d3" providerId="LiveId" clId="{14414161-6A96-1845-83E4-E74CC4E57F3D}" dt="2025-05-12T17:04:58.581" v="42" actId="20577"/>
          <ac:spMkLst>
            <pc:docMk/>
            <pc:sldMk cId="3614366749" sldId="259"/>
            <ac:spMk id="2" creationId="{48524F4E-CE19-9B54-0002-6DFB98A9BA90}"/>
          </ac:spMkLst>
        </pc:spChg>
        <pc:spChg chg="mod">
          <ac:chgData name="Vicky Czada" userId="5a0e4c0549fb95d3" providerId="LiveId" clId="{14414161-6A96-1845-83E4-E74CC4E57F3D}" dt="2025-05-13T13:17:46.197" v="2285" actId="207"/>
          <ac:spMkLst>
            <pc:docMk/>
            <pc:sldMk cId="3614366749" sldId="259"/>
            <ac:spMk id="3" creationId="{5D7FEC9D-D834-4E5C-01B2-3B3A1FEE181B}"/>
          </ac:spMkLst>
        </pc:spChg>
        <pc:spChg chg="mod">
          <ac:chgData name="Vicky Czada" userId="5a0e4c0549fb95d3" providerId="LiveId" clId="{14414161-6A96-1845-83E4-E74CC4E57F3D}" dt="2025-05-13T13:17:59.396" v="2290" actId="207"/>
          <ac:spMkLst>
            <pc:docMk/>
            <pc:sldMk cId="3614366749" sldId="259"/>
            <ac:spMk id="4" creationId="{D69B2B90-4796-A344-3DE5-B40B4D0108EC}"/>
          </ac:spMkLst>
        </pc:spChg>
        <pc:spChg chg="add del mod">
          <ac:chgData name="Vicky Czada" userId="5a0e4c0549fb95d3" providerId="LiveId" clId="{14414161-6A96-1845-83E4-E74CC4E57F3D}" dt="2025-05-13T13:20:53.425" v="2407" actId="20577"/>
          <ac:spMkLst>
            <pc:docMk/>
            <pc:sldMk cId="3614366749" sldId="259"/>
            <ac:spMk id="5" creationId="{EA3C0365-3303-FDCC-BDED-D96378BBDED7}"/>
          </ac:spMkLst>
        </pc:spChg>
        <pc:spChg chg="add mod">
          <ac:chgData name="Vicky Czada" userId="5a0e4c0549fb95d3" providerId="LiveId" clId="{14414161-6A96-1845-83E4-E74CC4E57F3D}" dt="2025-05-13T13:28:56.728" v="2449"/>
          <ac:spMkLst>
            <pc:docMk/>
            <pc:sldMk cId="3614366749" sldId="259"/>
            <ac:spMk id="8" creationId="{7BD850F2-ADE3-C7B7-5142-B7D4D34FD605}"/>
          </ac:spMkLst>
        </pc:spChg>
      </pc:sldChg>
      <pc:sldChg chg="addSp delSp modSp new del mod setBg">
        <pc:chgData name="Vicky Czada" userId="5a0e4c0549fb95d3" providerId="LiveId" clId="{14414161-6A96-1845-83E4-E74CC4E57F3D}" dt="2025-05-12T18:41:45.625" v="841" actId="2696"/>
        <pc:sldMkLst>
          <pc:docMk/>
          <pc:sldMk cId="2087704290" sldId="260"/>
        </pc:sldMkLst>
      </pc:sldChg>
      <pc:sldChg chg="addSp delSp modSp new mod setBg">
        <pc:chgData name="Vicky Czada" userId="5a0e4c0549fb95d3" providerId="LiveId" clId="{14414161-6A96-1845-83E4-E74CC4E57F3D}" dt="2025-05-13T14:54:01.640" v="3959" actId="20577"/>
        <pc:sldMkLst>
          <pc:docMk/>
          <pc:sldMk cId="2269605145" sldId="261"/>
        </pc:sldMkLst>
        <pc:spChg chg="mod">
          <ac:chgData name="Vicky Czada" userId="5a0e4c0549fb95d3" providerId="LiveId" clId="{14414161-6A96-1845-83E4-E74CC4E57F3D}" dt="2025-05-13T14:43:54.816" v="3556" actId="20577"/>
          <ac:spMkLst>
            <pc:docMk/>
            <pc:sldMk cId="2269605145" sldId="261"/>
            <ac:spMk id="4" creationId="{4FA6A739-1E54-D88E-07D7-31E24C0B3E00}"/>
          </ac:spMkLst>
        </pc:spChg>
        <pc:spChg chg="add mod">
          <ac:chgData name="Vicky Czada" userId="5a0e4c0549fb95d3" providerId="LiveId" clId="{14414161-6A96-1845-83E4-E74CC4E57F3D}" dt="2025-05-13T14:11:03.233" v="2460" actId="20577"/>
          <ac:spMkLst>
            <pc:docMk/>
            <pc:sldMk cId="2269605145" sldId="261"/>
            <ac:spMk id="8" creationId="{9122FE68-2BDE-205B-899B-9EB3B24C1FC6}"/>
          </ac:spMkLst>
        </pc:spChg>
        <pc:spChg chg="add">
          <ac:chgData name="Vicky Czada" userId="5a0e4c0549fb95d3" providerId="LiveId" clId="{14414161-6A96-1845-83E4-E74CC4E57F3D}" dt="2025-05-12T18:41:18.089" v="837" actId="26606"/>
          <ac:spMkLst>
            <pc:docMk/>
            <pc:sldMk cId="2269605145" sldId="261"/>
            <ac:spMk id="12" creationId="{2793B903-AB42-42A0-AE97-93D366679CA2}"/>
          </ac:spMkLst>
        </pc:spChg>
        <pc:spChg chg="add">
          <ac:chgData name="Vicky Czada" userId="5a0e4c0549fb95d3" providerId="LiveId" clId="{14414161-6A96-1845-83E4-E74CC4E57F3D}" dt="2025-05-12T18:41:18.089" v="837" actId="26606"/>
          <ac:spMkLst>
            <pc:docMk/>
            <pc:sldMk cId="2269605145" sldId="261"/>
            <ac:spMk id="14" creationId="{1D868099-6145-4BC0-A5EA-74BEF1776BA9}"/>
          </ac:spMkLst>
        </pc:spChg>
        <pc:spChg chg="add">
          <ac:chgData name="Vicky Czada" userId="5a0e4c0549fb95d3" providerId="LiveId" clId="{14414161-6A96-1845-83E4-E74CC4E57F3D}" dt="2025-05-12T18:41:18.089" v="837" actId="26606"/>
          <ac:spMkLst>
            <pc:docMk/>
            <pc:sldMk cId="2269605145" sldId="261"/>
            <ac:spMk id="16" creationId="{CC1026F7-DECB-49B4-A565-518BBA445471}"/>
          </ac:spMkLst>
        </pc:spChg>
        <pc:spChg chg="add mod">
          <ac:chgData name="Vicky Czada" userId="5a0e4c0549fb95d3" providerId="LiveId" clId="{14414161-6A96-1845-83E4-E74CC4E57F3D}" dt="2025-05-13T14:40:45.143" v="3461" actId="207"/>
          <ac:spMkLst>
            <pc:docMk/>
            <pc:sldMk cId="2269605145" sldId="261"/>
            <ac:spMk id="20" creationId="{4AF3CF6E-C4DC-2843-2CED-58C1360A1AAE}"/>
          </ac:spMkLst>
        </pc:spChg>
        <pc:spChg chg="add mod">
          <ac:chgData name="Vicky Czada" userId="5a0e4c0549fb95d3" providerId="LiveId" clId="{14414161-6A96-1845-83E4-E74CC4E57F3D}" dt="2025-05-13T14:44:34.627" v="3561" actId="1076"/>
          <ac:spMkLst>
            <pc:docMk/>
            <pc:sldMk cId="2269605145" sldId="261"/>
            <ac:spMk id="21" creationId="{642CAEE5-4C73-63F7-D71E-99F517F95A65}"/>
          </ac:spMkLst>
        </pc:spChg>
        <pc:spChg chg="add mod">
          <ac:chgData name="Vicky Czada" userId="5a0e4c0549fb95d3" providerId="LiveId" clId="{14414161-6A96-1845-83E4-E74CC4E57F3D}" dt="2025-05-13T14:40:53.238" v="3463" actId="207"/>
          <ac:spMkLst>
            <pc:docMk/>
            <pc:sldMk cId="2269605145" sldId="261"/>
            <ac:spMk id="22" creationId="{01743573-415D-9729-7112-B200EEDCC76B}"/>
          </ac:spMkLst>
        </pc:spChg>
        <pc:spChg chg="add mod">
          <ac:chgData name="Vicky Czada" userId="5a0e4c0549fb95d3" providerId="LiveId" clId="{14414161-6A96-1845-83E4-E74CC4E57F3D}" dt="2025-05-13T14:14:18.010" v="2521" actId="404"/>
          <ac:spMkLst>
            <pc:docMk/>
            <pc:sldMk cId="2269605145" sldId="261"/>
            <ac:spMk id="23" creationId="{0C516391-0E9D-4C0F-6D0D-A22F15C100AF}"/>
          </ac:spMkLst>
        </pc:spChg>
        <pc:spChg chg="add mod">
          <ac:chgData name="Vicky Czada" userId="5a0e4c0549fb95d3" providerId="LiveId" clId="{14414161-6A96-1845-83E4-E74CC4E57F3D}" dt="2025-05-13T13:28:56.728" v="2449"/>
          <ac:spMkLst>
            <pc:docMk/>
            <pc:sldMk cId="2269605145" sldId="261"/>
            <ac:spMk id="25" creationId="{C650B168-F893-D2A8-9851-DA26827FDB7A}"/>
          </ac:spMkLst>
        </pc:spChg>
        <pc:spChg chg="add mod">
          <ac:chgData name="Vicky Czada" userId="5a0e4c0549fb95d3" providerId="LiveId" clId="{14414161-6A96-1845-83E4-E74CC4E57F3D}" dt="2025-05-13T14:54:01.640" v="3959" actId="20577"/>
          <ac:spMkLst>
            <pc:docMk/>
            <pc:sldMk cId="2269605145" sldId="261"/>
            <ac:spMk id="29" creationId="{36F321B7-5D03-AE94-2D3E-BA8A22BBB07B}"/>
          </ac:spMkLst>
        </pc:spChg>
        <pc:graphicFrameChg chg="add mod modGraphic">
          <ac:chgData name="Vicky Czada" userId="5a0e4c0549fb95d3" providerId="LiveId" clId="{14414161-6A96-1845-83E4-E74CC4E57F3D}" dt="2025-05-13T14:42:08.795" v="3470" actId="207"/>
          <ac:graphicFrameMkLst>
            <pc:docMk/>
            <pc:sldMk cId="2269605145" sldId="261"/>
            <ac:graphicFrameMk id="27" creationId="{0B08C15F-4FC5-6D45-F764-E4D8AD56C733}"/>
          </ac:graphicFrameMkLst>
        </pc:graphicFrameChg>
        <pc:picChg chg="add mod modCrop">
          <ac:chgData name="Vicky Czada" userId="5a0e4c0549fb95d3" providerId="LiveId" clId="{14414161-6A96-1845-83E4-E74CC4E57F3D}" dt="2025-05-13T14:44:06.068" v="3557" actId="1076"/>
          <ac:picMkLst>
            <pc:docMk/>
            <pc:sldMk cId="2269605145" sldId="261"/>
            <ac:picMk id="7" creationId="{43052131-100A-268E-D9B1-24D26C10D7F5}"/>
          </ac:picMkLst>
        </pc:picChg>
        <pc:cxnChg chg="add mod">
          <ac:chgData name="Vicky Czada" userId="5a0e4c0549fb95d3" providerId="LiveId" clId="{14414161-6A96-1845-83E4-E74CC4E57F3D}" dt="2025-05-13T14:44:44.459" v="3563" actId="14100"/>
          <ac:cxnSpMkLst>
            <pc:docMk/>
            <pc:sldMk cId="2269605145" sldId="261"/>
            <ac:cxnSpMk id="13" creationId="{48C41FDB-77BE-180E-E1EA-7D13A42323F7}"/>
          </ac:cxnSpMkLst>
        </pc:cxnChg>
        <pc:cxnChg chg="add mod">
          <ac:chgData name="Vicky Czada" userId="5a0e4c0549fb95d3" providerId="LiveId" clId="{14414161-6A96-1845-83E4-E74CC4E57F3D}" dt="2025-05-13T14:44:50.277" v="3564" actId="1076"/>
          <ac:cxnSpMkLst>
            <pc:docMk/>
            <pc:sldMk cId="2269605145" sldId="261"/>
            <ac:cxnSpMk id="17" creationId="{89F852B9-3132-9F55-471D-6F675FD10D6A}"/>
          </ac:cxnSpMkLst>
        </pc:cxnChg>
        <pc:cxnChg chg="add mod">
          <ac:chgData name="Vicky Czada" userId="5a0e4c0549fb95d3" providerId="LiveId" clId="{14414161-6A96-1845-83E4-E74CC4E57F3D}" dt="2025-05-13T14:44:26.426" v="3559" actId="1076"/>
          <ac:cxnSpMkLst>
            <pc:docMk/>
            <pc:sldMk cId="2269605145" sldId="261"/>
            <ac:cxnSpMk id="19" creationId="{00D96D2F-654D-2BCE-D7F1-EE84A86A024F}"/>
          </ac:cxnSpMkLst>
        </pc:cxnChg>
      </pc:sldChg>
      <pc:sldChg chg="addSp delSp modSp new mod setBg">
        <pc:chgData name="Vicky Czada" userId="5a0e4c0549fb95d3" providerId="LiveId" clId="{14414161-6A96-1845-83E4-E74CC4E57F3D}" dt="2025-05-13T17:03:49.325" v="5702" actId="478"/>
        <pc:sldMkLst>
          <pc:docMk/>
          <pc:sldMk cId="2204219768" sldId="262"/>
        </pc:sldMkLst>
        <pc:spChg chg="mod">
          <ac:chgData name="Vicky Czada" userId="5a0e4c0549fb95d3" providerId="LiveId" clId="{14414161-6A96-1845-83E4-E74CC4E57F3D}" dt="2025-05-12T18:58:55.506" v="1076" actId="20577"/>
          <ac:spMkLst>
            <pc:docMk/>
            <pc:sldMk cId="2204219768" sldId="262"/>
            <ac:spMk id="2" creationId="{E0EFE367-4F60-5D2D-48FB-09339B59DFB5}"/>
          </ac:spMkLst>
        </pc:spChg>
        <pc:spChg chg="add mod">
          <ac:chgData name="Vicky Czada" userId="5a0e4c0549fb95d3" providerId="LiveId" clId="{14414161-6A96-1845-83E4-E74CC4E57F3D}" dt="2025-05-13T13:28:56.728" v="2449"/>
          <ac:spMkLst>
            <pc:docMk/>
            <pc:sldMk cId="2204219768" sldId="262"/>
            <ac:spMk id="9" creationId="{D46D09EB-7A59-F03E-3B0C-BBAD5B74BB56}"/>
          </ac:spMkLst>
        </pc:spChg>
        <pc:spChg chg="add">
          <ac:chgData name="Vicky Czada" userId="5a0e4c0549fb95d3" providerId="LiveId" clId="{14414161-6A96-1845-83E4-E74CC4E57F3D}" dt="2025-05-12T18:57:20.689" v="1045" actId="26606"/>
          <ac:spMkLst>
            <pc:docMk/>
            <pc:sldMk cId="2204219768" sldId="262"/>
            <ac:spMk id="15" creationId="{1C47D4F4-0CFE-4B87-8C7E-3681081D3C5A}"/>
          </ac:spMkLst>
        </pc:spChg>
        <pc:spChg chg="add">
          <ac:chgData name="Vicky Czada" userId="5a0e4c0549fb95d3" providerId="LiveId" clId="{14414161-6A96-1845-83E4-E74CC4E57F3D}" dt="2025-05-12T18:57:20.689" v="1045" actId="26606"/>
          <ac:spMkLst>
            <pc:docMk/>
            <pc:sldMk cId="2204219768" sldId="262"/>
            <ac:spMk id="17" creationId="{975DA423-1E6A-406A-9B05-E620EFA1F591}"/>
          </ac:spMkLst>
        </pc:spChg>
        <pc:spChg chg="add">
          <ac:chgData name="Vicky Czada" userId="5a0e4c0549fb95d3" providerId="LiveId" clId="{14414161-6A96-1845-83E4-E74CC4E57F3D}" dt="2025-05-12T18:57:20.689" v="1045" actId="26606"/>
          <ac:spMkLst>
            <pc:docMk/>
            <pc:sldMk cId="2204219768" sldId="262"/>
            <ac:spMk id="19" creationId="{B5408C03-B752-49FB-ABD5-7ED758AE48C5}"/>
          </ac:spMkLst>
        </pc:spChg>
        <pc:graphicFrameChg chg="add mod modGraphic">
          <ac:chgData name="Vicky Czada" userId="5a0e4c0549fb95d3" providerId="LiveId" clId="{14414161-6A96-1845-83E4-E74CC4E57F3D}" dt="2025-05-13T15:09:39.773" v="4083" actId="14100"/>
          <ac:graphicFrameMkLst>
            <pc:docMk/>
            <pc:sldMk cId="2204219768" sldId="262"/>
            <ac:graphicFrameMk id="7" creationId="{E0F788D3-0970-E9AF-4299-DC92E0C583BF}"/>
          </ac:graphicFrameMkLst>
        </pc:graphicFrameChg>
        <pc:picChg chg="add mod">
          <ac:chgData name="Vicky Czada" userId="5a0e4c0549fb95d3" providerId="LiveId" clId="{14414161-6A96-1845-83E4-E74CC4E57F3D}" dt="2025-05-12T18:57:20.689" v="1045" actId="26606"/>
          <ac:picMkLst>
            <pc:docMk/>
            <pc:sldMk cId="2204219768" sldId="262"/>
            <ac:picMk id="5" creationId="{191BB8EC-3C25-632B-DC40-2FFDFB11A42D}"/>
          </ac:picMkLst>
        </pc:picChg>
        <pc:picChg chg="add mod">
          <ac:chgData name="Vicky Czada" userId="5a0e4c0549fb95d3" providerId="LiveId" clId="{14414161-6A96-1845-83E4-E74CC4E57F3D}" dt="2025-05-12T18:57:20.689" v="1045" actId="26606"/>
          <ac:picMkLst>
            <pc:docMk/>
            <pc:sldMk cId="2204219768" sldId="262"/>
            <ac:picMk id="6" creationId="{9A1C1A2B-0BED-864C-60A3-93214DF6E654}"/>
          </ac:picMkLst>
        </pc:picChg>
      </pc:sldChg>
      <pc:sldChg chg="addSp modSp new del mod">
        <pc:chgData name="Vicky Czada" userId="5a0e4c0549fb95d3" providerId="LiveId" clId="{14414161-6A96-1845-83E4-E74CC4E57F3D}" dt="2025-05-12T18:54:48.758" v="1032" actId="2696"/>
        <pc:sldMkLst>
          <pc:docMk/>
          <pc:sldMk cId="2266577132" sldId="262"/>
        </pc:sldMkLst>
      </pc:sldChg>
      <pc:sldChg chg="addSp delSp modSp new mod setBg">
        <pc:chgData name="Vicky Czada" userId="5a0e4c0549fb95d3" providerId="LiveId" clId="{14414161-6A96-1845-83E4-E74CC4E57F3D}" dt="2025-05-13T14:53:36.379" v="3955" actId="113"/>
        <pc:sldMkLst>
          <pc:docMk/>
          <pc:sldMk cId="1362802788" sldId="263"/>
        </pc:sldMkLst>
        <pc:spChg chg="mod">
          <ac:chgData name="Vicky Czada" userId="5a0e4c0549fb95d3" providerId="LiveId" clId="{14414161-6A96-1845-83E4-E74CC4E57F3D}" dt="2025-05-13T13:11:17.700" v="2256" actId="1076"/>
          <ac:spMkLst>
            <pc:docMk/>
            <pc:sldMk cId="1362802788" sldId="263"/>
            <ac:spMk id="2" creationId="{4EA76B7F-E6D5-DF0B-0F09-2D10802F6683}"/>
          </ac:spMkLst>
        </pc:spChg>
        <pc:spChg chg="add">
          <ac:chgData name="Vicky Czada" userId="5a0e4c0549fb95d3" providerId="LiveId" clId="{14414161-6A96-1845-83E4-E74CC4E57F3D}" dt="2025-05-12T19:15:30.244" v="1082" actId="26606"/>
          <ac:spMkLst>
            <pc:docMk/>
            <pc:sldMk cId="1362802788" sldId="263"/>
            <ac:spMk id="10" creationId="{2793B903-AB42-42A0-AE97-93D366679CA2}"/>
          </ac:spMkLst>
        </pc:spChg>
        <pc:spChg chg="add">
          <ac:chgData name="Vicky Czada" userId="5a0e4c0549fb95d3" providerId="LiveId" clId="{14414161-6A96-1845-83E4-E74CC4E57F3D}" dt="2025-05-12T19:15:30.244" v="1082" actId="26606"/>
          <ac:spMkLst>
            <pc:docMk/>
            <pc:sldMk cId="1362802788" sldId="263"/>
            <ac:spMk id="12" creationId="{B9F89C22-0475-4427-B7C8-0269AD40E3EC}"/>
          </ac:spMkLst>
        </pc:spChg>
        <pc:spChg chg="add mod">
          <ac:chgData name="Vicky Czada" userId="5a0e4c0549fb95d3" providerId="LiveId" clId="{14414161-6A96-1845-83E4-E74CC4E57F3D}" dt="2025-05-13T14:53:25.416" v="3953" actId="115"/>
          <ac:spMkLst>
            <pc:docMk/>
            <pc:sldMk cId="1362802788" sldId="263"/>
            <ac:spMk id="20" creationId="{35A5A6E7-51F1-F9AF-F341-F8BF4DD224A3}"/>
          </ac:spMkLst>
        </pc:spChg>
        <pc:spChg chg="add mod">
          <ac:chgData name="Vicky Czada" userId="5a0e4c0549fb95d3" providerId="LiveId" clId="{14414161-6A96-1845-83E4-E74CC4E57F3D}" dt="2025-05-13T14:53:36.379" v="3955" actId="113"/>
          <ac:spMkLst>
            <pc:docMk/>
            <pc:sldMk cId="1362802788" sldId="263"/>
            <ac:spMk id="21" creationId="{D47ACB8D-10FA-9533-5F51-81252B88C82E}"/>
          </ac:spMkLst>
        </pc:spChg>
        <pc:spChg chg="add mod">
          <ac:chgData name="Vicky Czada" userId="5a0e4c0549fb95d3" providerId="LiveId" clId="{14414161-6A96-1845-83E4-E74CC4E57F3D}" dt="2025-05-13T13:28:56.728" v="2449"/>
          <ac:spMkLst>
            <pc:docMk/>
            <pc:sldMk cId="1362802788" sldId="263"/>
            <ac:spMk id="23" creationId="{AEEAB822-9606-18F0-2FA5-78D30A99A06A}"/>
          </ac:spMkLst>
        </pc:spChg>
        <pc:picChg chg="add mod modCrop">
          <ac:chgData name="Vicky Czada" userId="5a0e4c0549fb95d3" providerId="LiveId" clId="{14414161-6A96-1845-83E4-E74CC4E57F3D}" dt="2025-05-13T13:11:59.101" v="2257" actId="1076"/>
          <ac:picMkLst>
            <pc:docMk/>
            <pc:sldMk cId="1362802788" sldId="263"/>
            <ac:picMk id="15" creationId="{23345F3F-2C6E-2244-3663-5199E17937F7}"/>
          </ac:picMkLst>
        </pc:picChg>
        <pc:picChg chg="add mod modCrop">
          <ac:chgData name="Vicky Czada" userId="5a0e4c0549fb95d3" providerId="LiveId" clId="{14414161-6A96-1845-83E4-E74CC4E57F3D}" dt="2025-05-13T13:12:02.286" v="2258" actId="1076"/>
          <ac:picMkLst>
            <pc:docMk/>
            <pc:sldMk cId="1362802788" sldId="263"/>
            <ac:picMk id="17" creationId="{B771D86B-C11B-BC73-2810-E887FEDBB027}"/>
          </ac:picMkLst>
        </pc:picChg>
        <pc:picChg chg="add mod modCrop">
          <ac:chgData name="Vicky Czada" userId="5a0e4c0549fb95d3" providerId="LiveId" clId="{14414161-6A96-1845-83E4-E74CC4E57F3D}" dt="2025-05-13T13:12:05.086" v="2259" actId="1076"/>
          <ac:picMkLst>
            <pc:docMk/>
            <pc:sldMk cId="1362802788" sldId="263"/>
            <ac:picMk id="19" creationId="{EBE50DFA-47B8-1AD3-161B-54CD736D7481}"/>
          </ac:picMkLst>
        </pc:picChg>
      </pc:sldChg>
      <pc:sldChg chg="add del">
        <pc:chgData name="Vicky Czada" userId="5a0e4c0549fb95d3" providerId="LiveId" clId="{14414161-6A96-1845-83E4-E74CC4E57F3D}" dt="2025-05-12T18:55:09.100" v="1035"/>
        <pc:sldMkLst>
          <pc:docMk/>
          <pc:sldMk cId="1793937591" sldId="263"/>
        </pc:sldMkLst>
      </pc:sldChg>
      <pc:sldChg chg="addSp delSp modSp new mod setBg">
        <pc:chgData name="Vicky Czada" userId="5a0e4c0549fb95d3" providerId="LiveId" clId="{14414161-6A96-1845-83E4-E74CC4E57F3D}" dt="2025-05-13T15:54:14.366" v="5148" actId="27636"/>
        <pc:sldMkLst>
          <pc:docMk/>
          <pc:sldMk cId="1055370434" sldId="264"/>
        </pc:sldMkLst>
        <pc:spChg chg="mod">
          <ac:chgData name="Vicky Czada" userId="5a0e4c0549fb95d3" providerId="LiveId" clId="{14414161-6A96-1845-83E4-E74CC4E57F3D}" dt="2025-05-13T14:26:11.796" v="3247" actId="20577"/>
          <ac:spMkLst>
            <pc:docMk/>
            <pc:sldMk cId="1055370434" sldId="264"/>
            <ac:spMk id="2" creationId="{6504A6BA-4CA4-7B0E-4155-E320BBB51927}"/>
          </ac:spMkLst>
        </pc:spChg>
        <pc:spChg chg="mod">
          <ac:chgData name="Vicky Czada" userId="5a0e4c0549fb95d3" providerId="LiveId" clId="{14414161-6A96-1845-83E4-E74CC4E57F3D}" dt="2025-05-13T15:54:14.366" v="5148" actId="27636"/>
          <ac:spMkLst>
            <pc:docMk/>
            <pc:sldMk cId="1055370434" sldId="264"/>
            <ac:spMk id="4" creationId="{BB24FB28-EA97-9550-11C8-BF9989A339F9}"/>
          </ac:spMkLst>
        </pc:spChg>
        <pc:spChg chg="mod ord">
          <ac:chgData name="Vicky Czada" userId="5a0e4c0549fb95d3" providerId="LiveId" clId="{14414161-6A96-1845-83E4-E74CC4E57F3D}" dt="2025-05-13T14:25:40.480" v="3219" actId="26606"/>
          <ac:spMkLst>
            <pc:docMk/>
            <pc:sldMk cId="1055370434" sldId="264"/>
            <ac:spMk id="5" creationId="{23E88487-EF91-3D0F-A801-7F1E1208BA00}"/>
          </ac:spMkLst>
        </pc:spChg>
        <pc:spChg chg="add">
          <ac:chgData name="Vicky Czada" userId="5a0e4c0549fb95d3" providerId="LiveId" clId="{14414161-6A96-1845-83E4-E74CC4E57F3D}" dt="2025-05-13T14:25:40.480" v="3219" actId="26606"/>
          <ac:spMkLst>
            <pc:docMk/>
            <pc:sldMk cId="1055370434" sldId="264"/>
            <ac:spMk id="13" creationId="{9A204626-2220-4678-A939-FD94EA7B5362}"/>
          </ac:spMkLst>
        </pc:spChg>
        <pc:spChg chg="add">
          <ac:chgData name="Vicky Czada" userId="5a0e4c0549fb95d3" providerId="LiveId" clId="{14414161-6A96-1845-83E4-E74CC4E57F3D}" dt="2025-05-13T14:25:40.480" v="3219" actId="26606"/>
          <ac:spMkLst>
            <pc:docMk/>
            <pc:sldMk cId="1055370434" sldId="264"/>
            <ac:spMk id="14" creationId="{2793B903-AB42-42A0-AE97-93D366679CA2}"/>
          </ac:spMkLst>
        </pc:spChg>
        <pc:spChg chg="add">
          <ac:chgData name="Vicky Czada" userId="5a0e4c0549fb95d3" providerId="LiveId" clId="{14414161-6A96-1845-83E4-E74CC4E57F3D}" dt="2025-05-13T14:25:40.480" v="3219" actId="26606"/>
          <ac:spMkLst>
            <pc:docMk/>
            <pc:sldMk cId="1055370434" sldId="264"/>
            <ac:spMk id="15" creationId="{EB97D8A6-1C5A-42B6-AE78-F3D0F9BDF024}"/>
          </ac:spMkLst>
        </pc:spChg>
        <pc:picChg chg="add mod">
          <ac:chgData name="Vicky Czada" userId="5a0e4c0549fb95d3" providerId="LiveId" clId="{14414161-6A96-1845-83E4-E74CC4E57F3D}" dt="2025-05-13T14:25:58.642" v="3221" actId="1582"/>
          <ac:picMkLst>
            <pc:docMk/>
            <pc:sldMk cId="1055370434" sldId="264"/>
            <ac:picMk id="6" creationId="{6558027C-B3F8-30C2-D8AF-C4C515248564}"/>
          </ac:picMkLst>
        </pc:picChg>
      </pc:sldChg>
      <pc:sldChg chg="delSp modSp new mod">
        <pc:chgData name="Vicky Czada" userId="5a0e4c0549fb95d3" providerId="LiveId" clId="{14414161-6A96-1845-83E4-E74CC4E57F3D}" dt="2025-05-13T15:54:28.723" v="5149" actId="20577"/>
        <pc:sldMkLst>
          <pc:docMk/>
          <pc:sldMk cId="1971709792" sldId="265"/>
        </pc:sldMkLst>
        <pc:spChg chg="mod">
          <ac:chgData name="Vicky Czada" userId="5a0e4c0549fb95d3" providerId="LiveId" clId="{14414161-6A96-1845-83E4-E74CC4E57F3D}" dt="2025-05-13T15:54:28.723" v="5149" actId="20577"/>
          <ac:spMkLst>
            <pc:docMk/>
            <pc:sldMk cId="1971709792" sldId="265"/>
            <ac:spMk id="3" creationId="{A2E8ADE2-7552-E011-94D6-160220D0B4C9}"/>
          </ac:spMkLst>
        </pc:spChg>
      </pc:sldChg>
      <pc:sldChg chg="addSp delSp modSp new mod">
        <pc:chgData name="Vicky Czada" userId="5a0e4c0549fb95d3" providerId="LiveId" clId="{14414161-6A96-1845-83E4-E74CC4E57F3D}" dt="2025-05-13T15:51:16.919" v="5094" actId="2711"/>
        <pc:sldMkLst>
          <pc:docMk/>
          <pc:sldMk cId="803674733" sldId="266"/>
        </pc:sldMkLst>
        <pc:spChg chg="mod">
          <ac:chgData name="Vicky Czada" userId="5a0e4c0549fb95d3" providerId="LiveId" clId="{14414161-6A96-1845-83E4-E74CC4E57F3D}" dt="2025-05-13T15:07:20.233" v="4058" actId="122"/>
          <ac:spMkLst>
            <pc:docMk/>
            <pc:sldMk cId="803674733" sldId="266"/>
            <ac:spMk id="2" creationId="{BA92C96D-012D-C254-21FF-02E7F2197D83}"/>
          </ac:spMkLst>
        </pc:spChg>
        <pc:spChg chg="add mod">
          <ac:chgData name="Vicky Czada" userId="5a0e4c0549fb95d3" providerId="LiveId" clId="{14414161-6A96-1845-83E4-E74CC4E57F3D}" dt="2025-05-13T15:11:26.607" v="4166" actId="1076"/>
          <ac:spMkLst>
            <pc:docMk/>
            <pc:sldMk cId="803674733" sldId="266"/>
            <ac:spMk id="10" creationId="{AB7BA4E9-6856-056A-415A-FE434DE3C34C}"/>
          </ac:spMkLst>
        </pc:spChg>
        <pc:spChg chg="add mod">
          <ac:chgData name="Vicky Czada" userId="5a0e4c0549fb95d3" providerId="LiveId" clId="{14414161-6A96-1845-83E4-E74CC4E57F3D}" dt="2025-05-13T15:10:58.377" v="4163" actId="1076"/>
          <ac:spMkLst>
            <pc:docMk/>
            <pc:sldMk cId="803674733" sldId="266"/>
            <ac:spMk id="11" creationId="{A14776E6-0E6D-BA45-21DB-38F5F9FC7B7C}"/>
          </ac:spMkLst>
        </pc:spChg>
        <pc:spChg chg="add mod">
          <ac:chgData name="Vicky Czada" userId="5a0e4c0549fb95d3" providerId="LiveId" clId="{14414161-6A96-1845-83E4-E74CC4E57F3D}" dt="2025-05-13T15:12:49.574" v="4174" actId="1076"/>
          <ac:spMkLst>
            <pc:docMk/>
            <pc:sldMk cId="803674733" sldId="266"/>
            <ac:spMk id="12" creationId="{321C87A5-DBC5-39C5-587E-736AD7D619B1}"/>
          </ac:spMkLst>
        </pc:spChg>
        <pc:spChg chg="add mod">
          <ac:chgData name="Vicky Czada" userId="5a0e4c0549fb95d3" providerId="LiveId" clId="{14414161-6A96-1845-83E4-E74CC4E57F3D}" dt="2025-05-13T15:42:23.906" v="4515" actId="2711"/>
          <ac:spMkLst>
            <pc:docMk/>
            <pc:sldMk cId="803674733" sldId="266"/>
            <ac:spMk id="14" creationId="{99C17837-A38B-C919-452F-098A8C37561E}"/>
          </ac:spMkLst>
        </pc:spChg>
        <pc:spChg chg="add mod">
          <ac:chgData name="Vicky Czada" userId="5a0e4c0549fb95d3" providerId="LiveId" clId="{14414161-6A96-1845-83E4-E74CC4E57F3D}" dt="2025-05-13T15:51:16.919" v="5094" actId="2711"/>
          <ac:spMkLst>
            <pc:docMk/>
            <pc:sldMk cId="803674733" sldId="266"/>
            <ac:spMk id="19" creationId="{DEA872E4-44E5-820F-78C6-E30F8A8FADA5}"/>
          </ac:spMkLst>
        </pc:spChg>
        <pc:picChg chg="add mod modCrop">
          <ac:chgData name="Vicky Czada" userId="5a0e4c0549fb95d3" providerId="LiveId" clId="{14414161-6A96-1845-83E4-E74CC4E57F3D}" dt="2025-05-13T15:11:16.229" v="4164" actId="1582"/>
          <ac:picMkLst>
            <pc:docMk/>
            <pc:sldMk cId="803674733" sldId="266"/>
            <ac:picMk id="7" creationId="{87E58979-998B-394C-0637-C8E1FA9BBF1F}"/>
          </ac:picMkLst>
        </pc:picChg>
        <pc:picChg chg="add mod modCrop">
          <ac:chgData name="Vicky Czada" userId="5a0e4c0549fb95d3" providerId="LiveId" clId="{14414161-6A96-1845-83E4-E74CC4E57F3D}" dt="2025-05-13T15:11:20.922" v="4165" actId="1582"/>
          <ac:picMkLst>
            <pc:docMk/>
            <pc:sldMk cId="803674733" sldId="266"/>
            <ac:picMk id="9" creationId="{0B1BDFE1-ECC2-D2D1-620E-887EEB830C4B}"/>
          </ac:picMkLst>
        </pc:picChg>
        <pc:cxnChg chg="add mod">
          <ac:chgData name="Vicky Czada" userId="5a0e4c0549fb95d3" providerId="LiveId" clId="{14414161-6A96-1845-83E4-E74CC4E57F3D}" dt="2025-05-13T15:39:59.857" v="4505" actId="13822"/>
          <ac:cxnSpMkLst>
            <pc:docMk/>
            <pc:sldMk cId="803674733" sldId="266"/>
            <ac:cxnSpMk id="17" creationId="{B57425AB-8E90-2DCF-9D0D-515B6D1E045A}"/>
          </ac:cxnSpMkLst>
        </pc:cxnChg>
        <pc:cxnChg chg="add mod">
          <ac:chgData name="Vicky Czada" userId="5a0e4c0549fb95d3" providerId="LiveId" clId="{14414161-6A96-1845-83E4-E74CC4E57F3D}" dt="2025-05-13T15:48:40.868" v="5045" actId="14100"/>
          <ac:cxnSpMkLst>
            <pc:docMk/>
            <pc:sldMk cId="803674733" sldId="266"/>
            <ac:cxnSpMk id="21" creationId="{1216E6F5-499E-DD32-E7D3-E5E20730B274}"/>
          </ac:cxnSpMkLst>
        </pc:cxnChg>
      </pc:sldChg>
      <pc:sldChg chg="modSp new mod">
        <pc:chgData name="Vicky Czada" userId="5a0e4c0549fb95d3" providerId="LiveId" clId="{14414161-6A96-1845-83E4-E74CC4E57F3D}" dt="2025-05-13T17:03:31.416" v="5700" actId="27636"/>
        <pc:sldMkLst>
          <pc:docMk/>
          <pc:sldMk cId="199104871" sldId="267"/>
        </pc:sldMkLst>
        <pc:spChg chg="mod">
          <ac:chgData name="Vicky Czada" userId="5a0e4c0549fb95d3" providerId="LiveId" clId="{14414161-6A96-1845-83E4-E74CC4E57F3D}" dt="2025-05-13T15:57:03.302" v="5169" actId="122"/>
          <ac:spMkLst>
            <pc:docMk/>
            <pc:sldMk cId="199104871" sldId="267"/>
            <ac:spMk id="2" creationId="{648DD5BC-7BA1-D610-A91D-5B8EE84EF8E8}"/>
          </ac:spMkLst>
        </pc:spChg>
        <pc:spChg chg="mod">
          <ac:chgData name="Vicky Czada" userId="5a0e4c0549fb95d3" providerId="LiveId" clId="{14414161-6A96-1845-83E4-E74CC4E57F3D}" dt="2025-05-13T17:03:31.416" v="5700" actId="27636"/>
          <ac:spMkLst>
            <pc:docMk/>
            <pc:sldMk cId="199104871" sldId="267"/>
            <ac:spMk id="3" creationId="{2D0262BD-A9E2-2225-FBE8-9ABDB63DD93E}"/>
          </ac:spMkLst>
        </pc:spChg>
      </pc:sldChg>
    </pc:docChg>
  </pc:docChgLst>
  <pc:docChgLst>
    <pc:chgData name="Vicky Czada" userId="5a0e4c0549fb95d3" providerId="LiveId" clId="{E1B142EF-E0E8-0043-B591-D998CC2C3FE7}"/>
    <pc:docChg chg="custSel modSld">
      <pc:chgData name="Vicky Czada" userId="5a0e4c0549fb95d3" providerId="LiveId" clId="{E1B142EF-E0E8-0043-B591-D998CC2C3FE7}" dt="2025-06-20T13:16:50.292" v="25" actId="20577"/>
      <pc:docMkLst>
        <pc:docMk/>
      </pc:docMkLst>
      <pc:sldChg chg="modSp mod">
        <pc:chgData name="Vicky Czada" userId="5a0e4c0549fb95d3" providerId="LiveId" clId="{E1B142EF-E0E8-0043-B591-D998CC2C3FE7}" dt="2025-06-20T13:12:11.084" v="12" actId="14100"/>
        <pc:sldMkLst>
          <pc:docMk/>
          <pc:sldMk cId="1362802788" sldId="263"/>
        </pc:sldMkLst>
        <pc:picChg chg="mod">
          <ac:chgData name="Vicky Czada" userId="5a0e4c0549fb95d3" providerId="LiveId" clId="{E1B142EF-E0E8-0043-B591-D998CC2C3FE7}" dt="2025-06-20T13:11:38.052" v="1" actId="14100"/>
          <ac:picMkLst>
            <pc:docMk/>
            <pc:sldMk cId="1362802788" sldId="263"/>
            <ac:picMk id="15" creationId="{23345F3F-2C6E-2244-3663-5199E17937F7}"/>
          </ac:picMkLst>
        </pc:picChg>
        <pc:picChg chg="mod">
          <ac:chgData name="Vicky Czada" userId="5a0e4c0549fb95d3" providerId="LiveId" clId="{E1B142EF-E0E8-0043-B591-D998CC2C3FE7}" dt="2025-06-20T13:11:54.599" v="6" actId="14100"/>
          <ac:picMkLst>
            <pc:docMk/>
            <pc:sldMk cId="1362802788" sldId="263"/>
            <ac:picMk id="17" creationId="{B771D86B-C11B-BC73-2810-E887FEDBB027}"/>
          </ac:picMkLst>
        </pc:picChg>
        <pc:picChg chg="mod">
          <ac:chgData name="Vicky Czada" userId="5a0e4c0549fb95d3" providerId="LiveId" clId="{E1B142EF-E0E8-0043-B591-D998CC2C3FE7}" dt="2025-06-20T13:12:11.084" v="12" actId="14100"/>
          <ac:picMkLst>
            <pc:docMk/>
            <pc:sldMk cId="1362802788" sldId="263"/>
            <ac:picMk id="19" creationId="{EBE50DFA-47B8-1AD3-161B-54CD736D7481}"/>
          </ac:picMkLst>
        </pc:picChg>
      </pc:sldChg>
      <pc:sldChg chg="addSp delSp modSp mod">
        <pc:chgData name="Vicky Czada" userId="5a0e4c0549fb95d3" providerId="LiveId" clId="{E1B142EF-E0E8-0043-B591-D998CC2C3FE7}" dt="2025-06-20T13:16:50.292" v="25" actId="20577"/>
        <pc:sldMkLst>
          <pc:docMk/>
          <pc:sldMk cId="803674733" sldId="266"/>
        </pc:sldMkLst>
        <pc:spChg chg="add mod">
          <ac:chgData name="Vicky Czada" userId="5a0e4c0549fb95d3" providerId="LiveId" clId="{E1B142EF-E0E8-0043-B591-D998CC2C3FE7}" dt="2025-06-20T13:13:22.130" v="17" actId="1076"/>
          <ac:spMkLst>
            <pc:docMk/>
            <pc:sldMk cId="803674733" sldId="266"/>
            <ac:spMk id="3" creationId="{2EA50848-473B-C320-EAE1-66F9C472A6AA}"/>
          </ac:spMkLst>
        </pc:spChg>
        <pc:spChg chg="del mod">
          <ac:chgData name="Vicky Czada" userId="5a0e4c0549fb95d3" providerId="LiveId" clId="{E1B142EF-E0E8-0043-B591-D998CC2C3FE7}" dt="2025-06-20T13:13:07.933" v="15" actId="478"/>
          <ac:spMkLst>
            <pc:docMk/>
            <pc:sldMk cId="803674733" sldId="266"/>
            <ac:spMk id="13" creationId="{7086CEAF-2DDB-B725-E1B3-EF6E348BCF78}"/>
          </ac:spMkLst>
        </pc:spChg>
        <pc:spChg chg="mod">
          <ac:chgData name="Vicky Czada" userId="5a0e4c0549fb95d3" providerId="LiveId" clId="{E1B142EF-E0E8-0043-B591-D998CC2C3FE7}" dt="2025-06-20T13:16:50.292" v="25" actId="20577"/>
          <ac:spMkLst>
            <pc:docMk/>
            <pc:sldMk cId="803674733" sldId="266"/>
            <ac:spMk id="14" creationId="{99C17837-A38B-C919-452F-098A8C37561E}"/>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65406AA-E13C-CF40-B41C-B08E69CE5ADE}" type="doc">
      <dgm:prSet loTypeId="urn:microsoft.com/office/officeart/2005/8/layout/hChevron3" loCatId="" qsTypeId="urn:microsoft.com/office/officeart/2005/8/quickstyle/simple1" qsCatId="simple" csTypeId="urn:microsoft.com/office/officeart/2005/8/colors/accent2_2" csCatId="accent2" phldr="1"/>
      <dgm:spPr/>
    </dgm:pt>
    <dgm:pt modelId="{B3FA1EA8-E23E-2F47-99BD-ECBDC998943C}">
      <dgm:prSet phldrT="[Text]"/>
      <dgm:spPr>
        <a:solidFill>
          <a:srgbClr val="FF8E00"/>
        </a:solidFill>
      </dgm:spPr>
      <dgm:t>
        <a:bodyPr/>
        <a:lstStyle/>
        <a:p>
          <a:r>
            <a:rPr lang="en-GB" dirty="0"/>
            <a:t>Summary Statistics </a:t>
          </a:r>
        </a:p>
      </dgm:t>
    </dgm:pt>
    <dgm:pt modelId="{37AEB36A-4FBA-5D42-B211-27E13A8EE4B6}" type="parTrans" cxnId="{1773706F-BA1C-9148-B38D-DD1A8F8C97F8}">
      <dgm:prSet/>
      <dgm:spPr/>
      <dgm:t>
        <a:bodyPr/>
        <a:lstStyle/>
        <a:p>
          <a:endParaRPr lang="en-GB"/>
        </a:p>
      </dgm:t>
    </dgm:pt>
    <dgm:pt modelId="{3F5B11AE-E5BE-7A4D-9686-6F0C340E616B}" type="sibTrans" cxnId="{1773706F-BA1C-9148-B38D-DD1A8F8C97F8}">
      <dgm:prSet/>
      <dgm:spPr/>
      <dgm:t>
        <a:bodyPr/>
        <a:lstStyle/>
        <a:p>
          <a:endParaRPr lang="en-GB"/>
        </a:p>
      </dgm:t>
    </dgm:pt>
    <dgm:pt modelId="{325F4D03-28F1-5A47-92E6-85BB02465249}">
      <dgm:prSet phldrT="[Text]"/>
      <dgm:spPr>
        <a:solidFill>
          <a:srgbClr val="FF8E00"/>
        </a:solidFill>
      </dgm:spPr>
      <dgm:t>
        <a:bodyPr/>
        <a:lstStyle/>
        <a:p>
          <a:r>
            <a:rPr lang="en-DE" dirty="0"/>
            <a:t>Highest and Lowest Revenue</a:t>
          </a:r>
          <a:endParaRPr lang="en-GB" dirty="0"/>
        </a:p>
      </dgm:t>
    </dgm:pt>
    <dgm:pt modelId="{9877CC20-BD37-2749-9BE9-96459DB9659A}" type="parTrans" cxnId="{DD361B3E-C163-4746-B0BF-B421FEDEA576}">
      <dgm:prSet/>
      <dgm:spPr/>
      <dgm:t>
        <a:bodyPr/>
        <a:lstStyle/>
        <a:p>
          <a:endParaRPr lang="en-GB"/>
        </a:p>
      </dgm:t>
    </dgm:pt>
    <dgm:pt modelId="{A8CBD6E2-146C-094E-B858-CC1AD44B2B51}" type="sibTrans" cxnId="{DD361B3E-C163-4746-B0BF-B421FEDEA576}">
      <dgm:prSet/>
      <dgm:spPr/>
      <dgm:t>
        <a:bodyPr/>
        <a:lstStyle/>
        <a:p>
          <a:endParaRPr lang="en-GB"/>
        </a:p>
      </dgm:t>
    </dgm:pt>
    <dgm:pt modelId="{BF3551D2-F006-CD46-93A7-8F4506C89FC0}">
      <dgm:prSet/>
      <dgm:spPr>
        <a:solidFill>
          <a:srgbClr val="FF8E00"/>
        </a:solidFill>
      </dgm:spPr>
      <dgm:t>
        <a:bodyPr/>
        <a:lstStyle/>
        <a:p>
          <a:r>
            <a:rPr lang="en-GB" dirty="0"/>
            <a:t>Rental Rate</a:t>
          </a:r>
        </a:p>
      </dgm:t>
    </dgm:pt>
    <dgm:pt modelId="{0483280E-2D00-D741-A690-95A88B94C379}" type="parTrans" cxnId="{F46FB6B0-F772-9045-B719-656EDDC91B77}">
      <dgm:prSet/>
      <dgm:spPr/>
      <dgm:t>
        <a:bodyPr/>
        <a:lstStyle/>
        <a:p>
          <a:endParaRPr lang="en-GB"/>
        </a:p>
      </dgm:t>
    </dgm:pt>
    <dgm:pt modelId="{D84F9678-A30B-9B4B-BA8E-FFB686AF112C}" type="sibTrans" cxnId="{F46FB6B0-F772-9045-B719-656EDDC91B77}">
      <dgm:prSet/>
      <dgm:spPr/>
      <dgm:t>
        <a:bodyPr/>
        <a:lstStyle/>
        <a:p>
          <a:endParaRPr lang="en-GB"/>
        </a:p>
      </dgm:t>
    </dgm:pt>
    <dgm:pt modelId="{746B6920-D98B-DC4A-89FB-573220B91F53}">
      <dgm:prSet/>
      <dgm:spPr>
        <a:solidFill>
          <a:srgbClr val="FF8E00"/>
        </a:solidFill>
      </dgm:spPr>
      <dgm:t>
        <a:bodyPr/>
        <a:lstStyle/>
        <a:p>
          <a:r>
            <a:rPr lang="en-GB" dirty="0"/>
            <a:t>Customer Location and Revenue Impact</a:t>
          </a:r>
        </a:p>
      </dgm:t>
    </dgm:pt>
    <dgm:pt modelId="{D3F3B51E-2056-2B42-9CDC-CCA7C334A4AA}" type="parTrans" cxnId="{DD3749F8-3198-124C-869D-E14F12218835}">
      <dgm:prSet/>
      <dgm:spPr/>
      <dgm:t>
        <a:bodyPr/>
        <a:lstStyle/>
        <a:p>
          <a:endParaRPr lang="en-GB"/>
        </a:p>
      </dgm:t>
    </dgm:pt>
    <dgm:pt modelId="{1BA849CD-ABC6-AE40-8DAC-6D9065665D02}" type="sibTrans" cxnId="{DD3749F8-3198-124C-869D-E14F12218835}">
      <dgm:prSet/>
      <dgm:spPr/>
      <dgm:t>
        <a:bodyPr/>
        <a:lstStyle/>
        <a:p>
          <a:endParaRPr lang="en-GB"/>
        </a:p>
      </dgm:t>
    </dgm:pt>
    <dgm:pt modelId="{FFE1CA3B-EE7C-274B-9B34-A95F9E060467}">
      <dgm:prSet/>
      <dgm:spPr>
        <a:solidFill>
          <a:srgbClr val="FF8E00"/>
        </a:solidFill>
      </dgm:spPr>
      <dgm:t>
        <a:bodyPr/>
        <a:lstStyle/>
        <a:p>
          <a:r>
            <a:rPr lang="en-GB" dirty="0"/>
            <a:t>Recommendations</a:t>
          </a:r>
        </a:p>
      </dgm:t>
    </dgm:pt>
    <dgm:pt modelId="{4C674C3C-24E6-7B47-8913-A90D60C830CB}" type="parTrans" cxnId="{ED804BE6-BD01-8E4B-8CC9-8AF13269BE4D}">
      <dgm:prSet/>
      <dgm:spPr/>
      <dgm:t>
        <a:bodyPr/>
        <a:lstStyle/>
        <a:p>
          <a:endParaRPr lang="en-GB"/>
        </a:p>
      </dgm:t>
    </dgm:pt>
    <dgm:pt modelId="{91757F5A-229D-AE42-9FAB-33FB466D7887}" type="sibTrans" cxnId="{ED804BE6-BD01-8E4B-8CC9-8AF13269BE4D}">
      <dgm:prSet/>
      <dgm:spPr/>
      <dgm:t>
        <a:bodyPr/>
        <a:lstStyle/>
        <a:p>
          <a:endParaRPr lang="en-GB"/>
        </a:p>
      </dgm:t>
    </dgm:pt>
    <dgm:pt modelId="{F3F99F21-B6DF-2848-A4FA-EA2BA6C2970C}" type="pres">
      <dgm:prSet presAssocID="{C65406AA-E13C-CF40-B41C-B08E69CE5ADE}" presName="Name0" presStyleCnt="0">
        <dgm:presLayoutVars>
          <dgm:dir/>
          <dgm:resizeHandles val="exact"/>
        </dgm:presLayoutVars>
      </dgm:prSet>
      <dgm:spPr/>
    </dgm:pt>
    <dgm:pt modelId="{08920342-2EC7-4F4D-A3D3-A32AD1937A60}" type="pres">
      <dgm:prSet presAssocID="{B3FA1EA8-E23E-2F47-99BD-ECBDC998943C}" presName="parTxOnly" presStyleLbl="node1" presStyleIdx="0" presStyleCnt="5">
        <dgm:presLayoutVars>
          <dgm:bulletEnabled val="1"/>
        </dgm:presLayoutVars>
      </dgm:prSet>
      <dgm:spPr/>
    </dgm:pt>
    <dgm:pt modelId="{C8F71C3B-A448-DA4B-8E54-5E9225839358}" type="pres">
      <dgm:prSet presAssocID="{3F5B11AE-E5BE-7A4D-9686-6F0C340E616B}" presName="parSpace" presStyleCnt="0"/>
      <dgm:spPr/>
    </dgm:pt>
    <dgm:pt modelId="{6050BF3C-E163-844F-B686-2F8AB8EC2959}" type="pres">
      <dgm:prSet presAssocID="{BF3551D2-F006-CD46-93A7-8F4506C89FC0}" presName="parTxOnly" presStyleLbl="node1" presStyleIdx="1" presStyleCnt="5">
        <dgm:presLayoutVars>
          <dgm:bulletEnabled val="1"/>
        </dgm:presLayoutVars>
      </dgm:prSet>
      <dgm:spPr/>
    </dgm:pt>
    <dgm:pt modelId="{21BEA0DD-5F20-2C46-B75C-705E050CE9C1}" type="pres">
      <dgm:prSet presAssocID="{D84F9678-A30B-9B4B-BA8E-FFB686AF112C}" presName="parSpace" presStyleCnt="0"/>
      <dgm:spPr/>
    </dgm:pt>
    <dgm:pt modelId="{D489B473-0236-C842-BCE6-AB8382CF7597}" type="pres">
      <dgm:prSet presAssocID="{746B6920-D98B-DC4A-89FB-573220B91F53}" presName="parTxOnly" presStyleLbl="node1" presStyleIdx="2" presStyleCnt="5">
        <dgm:presLayoutVars>
          <dgm:bulletEnabled val="1"/>
        </dgm:presLayoutVars>
      </dgm:prSet>
      <dgm:spPr/>
    </dgm:pt>
    <dgm:pt modelId="{FB32DB07-0733-B04A-9155-0E08060E618C}" type="pres">
      <dgm:prSet presAssocID="{1BA849CD-ABC6-AE40-8DAC-6D9065665D02}" presName="parSpace" presStyleCnt="0"/>
      <dgm:spPr/>
    </dgm:pt>
    <dgm:pt modelId="{8F25AB6F-B0BE-1946-A440-86061EB6A3B1}" type="pres">
      <dgm:prSet presAssocID="{325F4D03-28F1-5A47-92E6-85BB02465249}" presName="parTxOnly" presStyleLbl="node1" presStyleIdx="3" presStyleCnt="5">
        <dgm:presLayoutVars>
          <dgm:bulletEnabled val="1"/>
        </dgm:presLayoutVars>
      </dgm:prSet>
      <dgm:spPr/>
    </dgm:pt>
    <dgm:pt modelId="{48687EBA-7195-EC48-A392-A2706AF84C0A}" type="pres">
      <dgm:prSet presAssocID="{A8CBD6E2-146C-094E-B858-CC1AD44B2B51}" presName="parSpace" presStyleCnt="0"/>
      <dgm:spPr/>
    </dgm:pt>
    <dgm:pt modelId="{2B0C5C81-C734-EB40-8D7F-E35FC86F7E48}" type="pres">
      <dgm:prSet presAssocID="{FFE1CA3B-EE7C-274B-9B34-A95F9E060467}" presName="parTxOnly" presStyleLbl="node1" presStyleIdx="4" presStyleCnt="5">
        <dgm:presLayoutVars>
          <dgm:bulletEnabled val="1"/>
        </dgm:presLayoutVars>
      </dgm:prSet>
      <dgm:spPr/>
    </dgm:pt>
  </dgm:ptLst>
  <dgm:cxnLst>
    <dgm:cxn modelId="{A78E7C17-50D4-384D-B499-976D7F70A230}" type="presOf" srcId="{FFE1CA3B-EE7C-274B-9B34-A95F9E060467}" destId="{2B0C5C81-C734-EB40-8D7F-E35FC86F7E48}" srcOrd="0" destOrd="0" presId="urn:microsoft.com/office/officeart/2005/8/layout/hChevron3"/>
    <dgm:cxn modelId="{DD361B3E-C163-4746-B0BF-B421FEDEA576}" srcId="{C65406AA-E13C-CF40-B41C-B08E69CE5ADE}" destId="{325F4D03-28F1-5A47-92E6-85BB02465249}" srcOrd="3" destOrd="0" parTransId="{9877CC20-BD37-2749-9BE9-96459DB9659A}" sibTransId="{A8CBD6E2-146C-094E-B858-CC1AD44B2B51}"/>
    <dgm:cxn modelId="{1457F23E-3328-994F-B7E3-7957E9C3795E}" type="presOf" srcId="{BF3551D2-F006-CD46-93A7-8F4506C89FC0}" destId="{6050BF3C-E163-844F-B686-2F8AB8EC2959}" srcOrd="0" destOrd="0" presId="urn:microsoft.com/office/officeart/2005/8/layout/hChevron3"/>
    <dgm:cxn modelId="{575F684C-A496-7E4B-A67F-D4673109676F}" type="presOf" srcId="{B3FA1EA8-E23E-2F47-99BD-ECBDC998943C}" destId="{08920342-2EC7-4F4D-A3D3-A32AD1937A60}" srcOrd="0" destOrd="0" presId="urn:microsoft.com/office/officeart/2005/8/layout/hChevron3"/>
    <dgm:cxn modelId="{063FFC51-29CC-B94B-8800-4E9A372EE56B}" type="presOf" srcId="{C65406AA-E13C-CF40-B41C-B08E69CE5ADE}" destId="{F3F99F21-B6DF-2848-A4FA-EA2BA6C2970C}" srcOrd="0" destOrd="0" presId="urn:microsoft.com/office/officeart/2005/8/layout/hChevron3"/>
    <dgm:cxn modelId="{1773706F-BA1C-9148-B38D-DD1A8F8C97F8}" srcId="{C65406AA-E13C-CF40-B41C-B08E69CE5ADE}" destId="{B3FA1EA8-E23E-2F47-99BD-ECBDC998943C}" srcOrd="0" destOrd="0" parTransId="{37AEB36A-4FBA-5D42-B211-27E13A8EE4B6}" sibTransId="{3F5B11AE-E5BE-7A4D-9686-6F0C340E616B}"/>
    <dgm:cxn modelId="{8BA04B87-ED2E-0C45-9E59-2D571CF0B099}" type="presOf" srcId="{746B6920-D98B-DC4A-89FB-573220B91F53}" destId="{D489B473-0236-C842-BCE6-AB8382CF7597}" srcOrd="0" destOrd="0" presId="urn:microsoft.com/office/officeart/2005/8/layout/hChevron3"/>
    <dgm:cxn modelId="{36C08CAB-D32A-844D-88FC-761709F665FA}" type="presOf" srcId="{325F4D03-28F1-5A47-92E6-85BB02465249}" destId="{8F25AB6F-B0BE-1946-A440-86061EB6A3B1}" srcOrd="0" destOrd="0" presId="urn:microsoft.com/office/officeart/2005/8/layout/hChevron3"/>
    <dgm:cxn modelId="{F46FB6B0-F772-9045-B719-656EDDC91B77}" srcId="{C65406AA-E13C-CF40-B41C-B08E69CE5ADE}" destId="{BF3551D2-F006-CD46-93A7-8F4506C89FC0}" srcOrd="1" destOrd="0" parTransId="{0483280E-2D00-D741-A690-95A88B94C379}" sibTransId="{D84F9678-A30B-9B4B-BA8E-FFB686AF112C}"/>
    <dgm:cxn modelId="{ED804BE6-BD01-8E4B-8CC9-8AF13269BE4D}" srcId="{C65406AA-E13C-CF40-B41C-B08E69CE5ADE}" destId="{FFE1CA3B-EE7C-274B-9B34-A95F9E060467}" srcOrd="4" destOrd="0" parTransId="{4C674C3C-24E6-7B47-8913-A90D60C830CB}" sibTransId="{91757F5A-229D-AE42-9FAB-33FB466D7887}"/>
    <dgm:cxn modelId="{DD3749F8-3198-124C-869D-E14F12218835}" srcId="{C65406AA-E13C-CF40-B41C-B08E69CE5ADE}" destId="{746B6920-D98B-DC4A-89FB-573220B91F53}" srcOrd="2" destOrd="0" parTransId="{D3F3B51E-2056-2B42-9CDC-CCA7C334A4AA}" sibTransId="{1BA849CD-ABC6-AE40-8DAC-6D9065665D02}"/>
    <dgm:cxn modelId="{A426B047-42BB-944D-93CE-4A13F085F97F}" type="presParOf" srcId="{F3F99F21-B6DF-2848-A4FA-EA2BA6C2970C}" destId="{08920342-2EC7-4F4D-A3D3-A32AD1937A60}" srcOrd="0" destOrd="0" presId="urn:microsoft.com/office/officeart/2005/8/layout/hChevron3"/>
    <dgm:cxn modelId="{1A4DE19C-9770-5445-96C2-2077B0A2D6AE}" type="presParOf" srcId="{F3F99F21-B6DF-2848-A4FA-EA2BA6C2970C}" destId="{C8F71C3B-A448-DA4B-8E54-5E9225839358}" srcOrd="1" destOrd="0" presId="urn:microsoft.com/office/officeart/2005/8/layout/hChevron3"/>
    <dgm:cxn modelId="{F8012193-E957-0A43-B60E-3B0FB43D9C3B}" type="presParOf" srcId="{F3F99F21-B6DF-2848-A4FA-EA2BA6C2970C}" destId="{6050BF3C-E163-844F-B686-2F8AB8EC2959}" srcOrd="2" destOrd="0" presId="urn:microsoft.com/office/officeart/2005/8/layout/hChevron3"/>
    <dgm:cxn modelId="{6F84AB25-F9A3-0C41-9D14-A93728FF4AB3}" type="presParOf" srcId="{F3F99F21-B6DF-2848-A4FA-EA2BA6C2970C}" destId="{21BEA0DD-5F20-2C46-B75C-705E050CE9C1}" srcOrd="3" destOrd="0" presId="urn:microsoft.com/office/officeart/2005/8/layout/hChevron3"/>
    <dgm:cxn modelId="{3A8433CB-76A0-E047-A2B2-A264443824A1}" type="presParOf" srcId="{F3F99F21-B6DF-2848-A4FA-EA2BA6C2970C}" destId="{D489B473-0236-C842-BCE6-AB8382CF7597}" srcOrd="4" destOrd="0" presId="urn:microsoft.com/office/officeart/2005/8/layout/hChevron3"/>
    <dgm:cxn modelId="{B4137384-9D46-474F-9AD1-1491F6B73A2B}" type="presParOf" srcId="{F3F99F21-B6DF-2848-A4FA-EA2BA6C2970C}" destId="{FB32DB07-0733-B04A-9155-0E08060E618C}" srcOrd="5" destOrd="0" presId="urn:microsoft.com/office/officeart/2005/8/layout/hChevron3"/>
    <dgm:cxn modelId="{52B91602-A7A0-5342-AD4E-C4EDA294E838}" type="presParOf" srcId="{F3F99F21-B6DF-2848-A4FA-EA2BA6C2970C}" destId="{8F25AB6F-B0BE-1946-A440-86061EB6A3B1}" srcOrd="6" destOrd="0" presId="urn:microsoft.com/office/officeart/2005/8/layout/hChevron3"/>
    <dgm:cxn modelId="{6F68B146-5E88-7043-BF06-CC9D198FE1FD}" type="presParOf" srcId="{F3F99F21-B6DF-2848-A4FA-EA2BA6C2970C}" destId="{48687EBA-7195-EC48-A392-A2706AF84C0A}" srcOrd="7" destOrd="0" presId="urn:microsoft.com/office/officeart/2005/8/layout/hChevron3"/>
    <dgm:cxn modelId="{05AADBF9-1E86-CE47-BEE2-83FED557267C}" type="presParOf" srcId="{F3F99F21-B6DF-2848-A4FA-EA2BA6C2970C}" destId="{2B0C5C81-C734-EB40-8D7F-E35FC86F7E48}" srcOrd="8" destOrd="0" presId="urn:microsoft.com/office/officeart/2005/8/layout/hChevro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8920342-2EC7-4F4D-A3D3-A32AD1937A60}">
      <dsp:nvSpPr>
        <dsp:cNvPr id="0" name=""/>
        <dsp:cNvSpPr/>
      </dsp:nvSpPr>
      <dsp:spPr>
        <a:xfrm>
          <a:off x="1343" y="1266675"/>
          <a:ext cx="2620124" cy="1048049"/>
        </a:xfrm>
        <a:prstGeom prst="homePlate">
          <a:avLst/>
        </a:prstGeom>
        <a:solidFill>
          <a:srgbClr val="FF8E00"/>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4676" tIns="37338" rIns="18669" bIns="37338" numCol="1" spcCol="1270" anchor="ctr" anchorCtr="0">
          <a:noAutofit/>
        </a:bodyPr>
        <a:lstStyle/>
        <a:p>
          <a:pPr marL="0" lvl="0" indent="0" algn="ctr" defTabSz="622300">
            <a:lnSpc>
              <a:spcPct val="90000"/>
            </a:lnSpc>
            <a:spcBef>
              <a:spcPct val="0"/>
            </a:spcBef>
            <a:spcAft>
              <a:spcPct val="35000"/>
            </a:spcAft>
            <a:buNone/>
          </a:pPr>
          <a:r>
            <a:rPr lang="en-GB" sz="1400" kern="1200" dirty="0"/>
            <a:t>Summary Statistics </a:t>
          </a:r>
        </a:p>
      </dsp:txBody>
      <dsp:txXfrm>
        <a:off x="1343" y="1266675"/>
        <a:ext cx="2358112" cy="1048049"/>
      </dsp:txXfrm>
    </dsp:sp>
    <dsp:sp modelId="{6050BF3C-E163-844F-B686-2F8AB8EC2959}">
      <dsp:nvSpPr>
        <dsp:cNvPr id="0" name=""/>
        <dsp:cNvSpPr/>
      </dsp:nvSpPr>
      <dsp:spPr>
        <a:xfrm>
          <a:off x="2097443" y="1266675"/>
          <a:ext cx="2620124" cy="1048049"/>
        </a:xfrm>
        <a:prstGeom prst="chevron">
          <a:avLst/>
        </a:prstGeom>
        <a:solidFill>
          <a:srgbClr val="FF8E00"/>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GB" sz="1400" kern="1200" dirty="0"/>
            <a:t>Rental Rate</a:t>
          </a:r>
        </a:p>
      </dsp:txBody>
      <dsp:txXfrm>
        <a:off x="2621468" y="1266675"/>
        <a:ext cx="1572075" cy="1048049"/>
      </dsp:txXfrm>
    </dsp:sp>
    <dsp:sp modelId="{D489B473-0236-C842-BCE6-AB8382CF7597}">
      <dsp:nvSpPr>
        <dsp:cNvPr id="0" name=""/>
        <dsp:cNvSpPr/>
      </dsp:nvSpPr>
      <dsp:spPr>
        <a:xfrm>
          <a:off x="4193543" y="1266675"/>
          <a:ext cx="2620124" cy="1048049"/>
        </a:xfrm>
        <a:prstGeom prst="chevron">
          <a:avLst/>
        </a:prstGeom>
        <a:solidFill>
          <a:srgbClr val="FF8E00"/>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GB" sz="1400" kern="1200" dirty="0"/>
            <a:t>Customer Location and Revenue Impact</a:t>
          </a:r>
        </a:p>
      </dsp:txBody>
      <dsp:txXfrm>
        <a:off x="4717568" y="1266675"/>
        <a:ext cx="1572075" cy="1048049"/>
      </dsp:txXfrm>
    </dsp:sp>
    <dsp:sp modelId="{8F25AB6F-B0BE-1946-A440-86061EB6A3B1}">
      <dsp:nvSpPr>
        <dsp:cNvPr id="0" name=""/>
        <dsp:cNvSpPr/>
      </dsp:nvSpPr>
      <dsp:spPr>
        <a:xfrm>
          <a:off x="6289642" y="1266675"/>
          <a:ext cx="2620124" cy="1048049"/>
        </a:xfrm>
        <a:prstGeom prst="chevron">
          <a:avLst/>
        </a:prstGeom>
        <a:solidFill>
          <a:srgbClr val="FF8E00"/>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DE" sz="1400" kern="1200" dirty="0"/>
            <a:t>Highest and Lowest Revenue</a:t>
          </a:r>
          <a:endParaRPr lang="en-GB" sz="1400" kern="1200" dirty="0"/>
        </a:p>
      </dsp:txBody>
      <dsp:txXfrm>
        <a:off x="6813667" y="1266675"/>
        <a:ext cx="1572075" cy="1048049"/>
      </dsp:txXfrm>
    </dsp:sp>
    <dsp:sp modelId="{2B0C5C81-C734-EB40-8D7F-E35FC86F7E48}">
      <dsp:nvSpPr>
        <dsp:cNvPr id="0" name=""/>
        <dsp:cNvSpPr/>
      </dsp:nvSpPr>
      <dsp:spPr>
        <a:xfrm>
          <a:off x="8385742" y="1266675"/>
          <a:ext cx="2620124" cy="1048049"/>
        </a:xfrm>
        <a:prstGeom prst="chevron">
          <a:avLst/>
        </a:prstGeom>
        <a:solidFill>
          <a:srgbClr val="FF8E00"/>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marL="0" lvl="0" indent="0" algn="ctr" defTabSz="622300">
            <a:lnSpc>
              <a:spcPct val="90000"/>
            </a:lnSpc>
            <a:spcBef>
              <a:spcPct val="0"/>
            </a:spcBef>
            <a:spcAft>
              <a:spcPct val="35000"/>
            </a:spcAft>
            <a:buNone/>
          </a:pPr>
          <a:r>
            <a:rPr lang="en-GB" sz="1400" kern="1200" dirty="0"/>
            <a:t>Recommendations</a:t>
          </a:r>
        </a:p>
      </dsp:txBody>
      <dsp:txXfrm>
        <a:off x="8909767" y="1266675"/>
        <a:ext cx="1572075" cy="1048049"/>
      </dsp:txXfrm>
    </dsp:sp>
  </dsp:spTree>
</dsp:drawing>
</file>

<file path=ppt/diagrams/layout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D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42A7881-6410-744A-BDE1-92954BFBA773}" type="datetimeFigureOut">
              <a:rPr lang="en-DE" smtClean="0"/>
              <a:t>20.06.25</a:t>
            </a:fld>
            <a:endParaRPr lang="en-D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D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D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43E708E-4F23-8847-949E-F4F5407C996C}" type="slidenum">
              <a:rPr lang="en-DE" smtClean="0"/>
              <a:t>‹#›</a:t>
            </a:fld>
            <a:endParaRPr lang="en-DE"/>
          </a:p>
        </p:txBody>
      </p:sp>
    </p:spTree>
    <p:extLst>
      <p:ext uri="{BB962C8B-B14F-4D97-AF65-F5344CB8AC3E}">
        <p14:creationId xmlns:p14="http://schemas.microsoft.com/office/powerpoint/2010/main" val="5999967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343E708E-4F23-8847-949E-F4F5407C996C}" type="slidenum">
              <a:rPr lang="en-DE" smtClean="0"/>
              <a:t>3</a:t>
            </a:fld>
            <a:endParaRPr lang="en-DE"/>
          </a:p>
        </p:txBody>
      </p:sp>
    </p:spTree>
    <p:extLst>
      <p:ext uri="{BB962C8B-B14F-4D97-AF65-F5344CB8AC3E}">
        <p14:creationId xmlns:p14="http://schemas.microsoft.com/office/powerpoint/2010/main" val="21386324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343E708E-4F23-8847-949E-F4F5407C996C}" type="slidenum">
              <a:rPr lang="en-DE" smtClean="0"/>
              <a:t>4</a:t>
            </a:fld>
            <a:endParaRPr lang="en-DE"/>
          </a:p>
        </p:txBody>
      </p:sp>
    </p:spTree>
    <p:extLst>
      <p:ext uri="{BB962C8B-B14F-4D97-AF65-F5344CB8AC3E}">
        <p14:creationId xmlns:p14="http://schemas.microsoft.com/office/powerpoint/2010/main" val="20797525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GB"/>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85151074-E244-4741-80D5-164DCF5D0F34}" type="datetime1">
              <a:rPr lang="de-DE" smtClean="0"/>
              <a:t>20.06.25</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r>
              <a:rPr lang="en-US"/>
              <a:t>Rockbuster Stealth</a:t>
            </a:r>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D22F896-40B5-4ADD-8801-0D06FADFA095}" type="slidenum">
              <a:rPr lang="en-US" smtClean="0"/>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1944931861"/>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F77F2166-D59E-2B4C-81F5-01B5EAC8215F}" type="datetime1">
              <a:rPr lang="de-DE" smtClean="0"/>
              <a:t>20.06.25</a:t>
            </a:fld>
            <a:endParaRPr lang="en-US" dirty="0"/>
          </a:p>
        </p:txBody>
      </p:sp>
      <p:sp>
        <p:nvSpPr>
          <p:cNvPr id="5" name="Footer Placeholder 4"/>
          <p:cNvSpPr>
            <a:spLocks noGrp="1"/>
          </p:cNvSpPr>
          <p:nvPr>
            <p:ph type="ftr" sz="quarter" idx="11"/>
          </p:nvPr>
        </p:nvSpPr>
        <p:spPr/>
        <p:txBody>
          <a:bodyPr/>
          <a:lstStyle/>
          <a:p>
            <a:r>
              <a:rPr lang="en-US"/>
              <a:t>Rockbuster Stealth</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121843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5F2671B4-858B-9A41-94FB-C08AB3642FC4}" type="datetime1">
              <a:rPr lang="de-DE" smtClean="0"/>
              <a:t>20.06.25</a:t>
            </a:fld>
            <a:endParaRPr lang="en-US" dirty="0"/>
          </a:p>
        </p:txBody>
      </p:sp>
      <p:sp>
        <p:nvSpPr>
          <p:cNvPr id="5" name="Footer Placeholder 4"/>
          <p:cNvSpPr>
            <a:spLocks noGrp="1"/>
          </p:cNvSpPr>
          <p:nvPr>
            <p:ph type="ftr" sz="quarter" idx="11"/>
          </p:nvPr>
        </p:nvSpPr>
        <p:spPr/>
        <p:txBody>
          <a:bodyPr/>
          <a:lstStyle/>
          <a:p>
            <a:r>
              <a:rPr lang="en-US"/>
              <a:t>Rockbuster Stealth</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2688216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9CCE4B73-6561-7D4E-9FC0-0606810F4147}" type="datetime1">
              <a:rPr lang="de-DE" smtClean="0"/>
              <a:t>20.06.25</a:t>
            </a:fld>
            <a:endParaRPr lang="en-US" dirty="0"/>
          </a:p>
        </p:txBody>
      </p:sp>
      <p:sp>
        <p:nvSpPr>
          <p:cNvPr id="5" name="Footer Placeholder 4"/>
          <p:cNvSpPr>
            <a:spLocks noGrp="1"/>
          </p:cNvSpPr>
          <p:nvPr>
            <p:ph type="ftr" sz="quarter" idx="11"/>
          </p:nvPr>
        </p:nvSpPr>
        <p:spPr/>
        <p:txBody>
          <a:bodyPr/>
          <a:lstStyle/>
          <a:p>
            <a:r>
              <a:rPr lang="en-US"/>
              <a:t>Rockbuster Stealth</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258707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GB"/>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07FC370F-453C-FB48-9C84-7F536CB498A7}" type="datetime1">
              <a:rPr lang="de-DE" smtClean="0"/>
              <a:t>20.06.25</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r>
              <a:rPr lang="en-US"/>
              <a:t>Rockbuster Stealth</a:t>
            </a:r>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D22F896-40B5-4ADD-8801-0D06FADFA095}" type="slidenum">
              <a:rPr lang="en-US" smtClean="0"/>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3133622307"/>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GB"/>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CDC1DAD8-3001-F74E-8697-5D48174D8CDB}" type="datetime1">
              <a:rPr lang="de-DE" smtClean="0"/>
              <a:t>20.06.25</a:t>
            </a:fld>
            <a:endParaRPr lang="en-US" dirty="0"/>
          </a:p>
        </p:txBody>
      </p:sp>
      <p:sp>
        <p:nvSpPr>
          <p:cNvPr id="6" name="Footer Placeholder 5"/>
          <p:cNvSpPr>
            <a:spLocks noGrp="1"/>
          </p:cNvSpPr>
          <p:nvPr>
            <p:ph type="ftr" sz="quarter" idx="11"/>
          </p:nvPr>
        </p:nvSpPr>
        <p:spPr/>
        <p:txBody>
          <a:bodyPr/>
          <a:lstStyle/>
          <a:p>
            <a:r>
              <a:rPr lang="en-US"/>
              <a:t>Rockbuster Stealth</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9374158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GB"/>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703DC31D-AE65-094C-BB70-4E600D869532}" type="datetime1">
              <a:rPr lang="de-DE" smtClean="0"/>
              <a:t>20.06.25</a:t>
            </a:fld>
            <a:endParaRPr lang="en-US" dirty="0"/>
          </a:p>
        </p:txBody>
      </p:sp>
      <p:sp>
        <p:nvSpPr>
          <p:cNvPr id="8" name="Footer Placeholder 7"/>
          <p:cNvSpPr>
            <a:spLocks noGrp="1"/>
          </p:cNvSpPr>
          <p:nvPr>
            <p:ph type="ftr" sz="quarter" idx="11"/>
          </p:nvPr>
        </p:nvSpPr>
        <p:spPr/>
        <p:txBody>
          <a:bodyPr/>
          <a:lstStyle/>
          <a:p>
            <a:r>
              <a:rPr lang="en-US"/>
              <a:t>Rockbuster Stealth</a:t>
            </a:r>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738002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87518A30-0D7F-D447-B767-BFA0CC6716B2}" type="datetime1">
              <a:rPr lang="de-DE" smtClean="0"/>
              <a:t>20.06.25</a:t>
            </a:fld>
            <a:endParaRPr lang="en-US" dirty="0"/>
          </a:p>
        </p:txBody>
      </p:sp>
      <p:sp>
        <p:nvSpPr>
          <p:cNvPr id="4" name="Footer Placeholder 3"/>
          <p:cNvSpPr>
            <a:spLocks noGrp="1"/>
          </p:cNvSpPr>
          <p:nvPr>
            <p:ph type="ftr" sz="quarter" idx="11"/>
          </p:nvPr>
        </p:nvSpPr>
        <p:spPr/>
        <p:txBody>
          <a:bodyPr/>
          <a:lstStyle/>
          <a:p>
            <a:r>
              <a:rPr lang="en-US"/>
              <a:t>Rockbuster Stealth</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3012320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5E97D1D-99E1-F04D-A408-2FF391F662D4}" type="datetime1">
              <a:rPr lang="de-DE" smtClean="0"/>
              <a:t>20.06.25</a:t>
            </a:fld>
            <a:endParaRPr lang="en-US" dirty="0"/>
          </a:p>
        </p:txBody>
      </p:sp>
      <p:sp>
        <p:nvSpPr>
          <p:cNvPr id="3" name="Footer Placeholder 2"/>
          <p:cNvSpPr>
            <a:spLocks noGrp="1"/>
          </p:cNvSpPr>
          <p:nvPr>
            <p:ph type="ftr" sz="quarter" idx="11"/>
          </p:nvPr>
        </p:nvSpPr>
        <p:spPr/>
        <p:txBody>
          <a:bodyPr/>
          <a:lstStyle/>
          <a:p>
            <a:r>
              <a:rPr lang="en-US"/>
              <a:t>Rockbuster Stealth</a:t>
            </a:r>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6995218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GB"/>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E0A6C2D6-877F-774A-9B8F-7E1E5BD4DF81}" type="datetime1">
              <a:rPr lang="de-DE" smtClean="0"/>
              <a:t>20.06.25</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r>
              <a:rPr lang="en-US"/>
              <a:t>Rockbuster Stealth</a:t>
            </a:r>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D22F896-40B5-4ADD-8801-0D06FADFA095}" type="slidenum">
              <a:rPr lang="en-US" smtClean="0"/>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7436038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GB"/>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2D554944-7674-4F4A-817E-70AE18D253C0}" type="datetime1">
              <a:rPr lang="de-DE" smtClean="0"/>
              <a:t>20.06.25</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r>
              <a:rPr lang="en-US"/>
              <a:t>Rockbuster Stealth</a:t>
            </a:r>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D22F896-40B5-4ADD-8801-0D06FADFA095}" type="slidenum">
              <a:rPr lang="en-US" smtClean="0"/>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6242454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GB"/>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69EC2B61-A33B-9743-B90B-5EBDF00E7481}" type="datetime1">
              <a:rPr lang="de-DE" smtClean="0"/>
              <a:t>20.06.25</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r>
              <a:rPr lang="en-US"/>
              <a:t>Rockbuster Stealth</a:t>
            </a:r>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D22F896-40B5-4ADD-8801-0D06FADFA095}" type="slidenum">
              <a:rPr lang="en-US" smtClean="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749459839"/>
      </p:ext>
    </p:extLst>
  </p:cSld>
  <p:clrMap bg1="lt1" tx1="dk1" bg2="lt2" tx2="dk2" accent1="accent1" accent2="accent2" accent3="accent3" accent4="accent4" accent5="accent5" accent6="accent6" hlink="hlink" folHlink="folHlink"/>
  <p:sldLayoutIdLst>
    <p:sldLayoutId id="2147483772" r:id="rId1"/>
    <p:sldLayoutId id="2147483773" r:id="rId2"/>
    <p:sldLayoutId id="2147483774" r:id="rId3"/>
    <p:sldLayoutId id="2147483775" r:id="rId4"/>
    <p:sldLayoutId id="2147483776" r:id="rId5"/>
    <p:sldLayoutId id="2147483777" r:id="rId6"/>
    <p:sldLayoutId id="2147483778" r:id="rId7"/>
    <p:sldLayoutId id="2147483779" r:id="rId8"/>
    <p:sldLayoutId id="2147483780" r:id="rId9"/>
    <p:sldLayoutId id="2147483781" r:id="rId10"/>
    <p:sldLayoutId id="2147483782" r:id="rId11"/>
  </p:sldLayoutIdLst>
  <p:hf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jpeg"/><Relationship Id="rId7" Type="http://schemas.openxmlformats.org/officeDocument/2006/relationships/diagramColors" Target="../diagrams/colors1.xml"/><Relationship Id="rId2" Type="http://schemas.openxmlformats.org/officeDocument/2006/relationships/notesSlide" Target="../notesSlides/notesSlide1.xml"/><Relationship Id="rId1" Type="http://schemas.openxmlformats.org/officeDocument/2006/relationships/slideLayout" Target="../slideLayouts/slideLayout9.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7C04FA5E-9397-403D-8733-45505DDB14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052381-0E71-3FA7-B1AE-985A3F8EF808}"/>
              </a:ext>
            </a:extLst>
          </p:cNvPr>
          <p:cNvSpPr>
            <a:spLocks noGrp="1"/>
          </p:cNvSpPr>
          <p:nvPr>
            <p:ph type="ctrTitle"/>
          </p:nvPr>
        </p:nvSpPr>
        <p:spPr>
          <a:xfrm>
            <a:off x="6138004" y="1480929"/>
            <a:ext cx="5607908" cy="3254321"/>
          </a:xfrm>
        </p:spPr>
        <p:txBody>
          <a:bodyPr>
            <a:normAutofit/>
          </a:bodyPr>
          <a:lstStyle/>
          <a:p>
            <a:r>
              <a:rPr lang="en-DE" sz="7000" dirty="0"/>
              <a:t>Rockbuster StealtH: Analysis </a:t>
            </a:r>
          </a:p>
        </p:txBody>
      </p:sp>
      <p:sp>
        <p:nvSpPr>
          <p:cNvPr id="3" name="Subtitle 2">
            <a:extLst>
              <a:ext uri="{FF2B5EF4-FFF2-40B4-BE49-F238E27FC236}">
                <a16:creationId xmlns:a16="http://schemas.microsoft.com/office/drawing/2014/main" id="{D104BAE5-659D-EA04-E986-2C6D6C256C6A}"/>
              </a:ext>
            </a:extLst>
          </p:cNvPr>
          <p:cNvSpPr>
            <a:spLocks noGrp="1"/>
          </p:cNvSpPr>
          <p:nvPr>
            <p:ph type="subTitle" idx="1"/>
          </p:nvPr>
        </p:nvSpPr>
        <p:spPr>
          <a:xfrm>
            <a:off x="6138004" y="4804850"/>
            <a:ext cx="5607906" cy="1086237"/>
          </a:xfrm>
        </p:spPr>
        <p:txBody>
          <a:bodyPr>
            <a:normAutofit/>
          </a:bodyPr>
          <a:lstStyle/>
          <a:p>
            <a:r>
              <a:rPr lang="en-DE" dirty="0"/>
              <a:t>Achieving Success in the Online Video Rental Market </a:t>
            </a:r>
          </a:p>
        </p:txBody>
      </p:sp>
      <p:sp>
        <p:nvSpPr>
          <p:cNvPr id="13" name="Freeform 6">
            <a:extLst>
              <a:ext uri="{FF2B5EF4-FFF2-40B4-BE49-F238E27FC236}">
                <a16:creationId xmlns:a16="http://schemas.microsoft.com/office/drawing/2014/main" id="{09E1F823-C239-4ACC-923A-5C958E00E2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2199584"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txBody>
          <a:bodyPr/>
          <a:lstStyle/>
          <a:p>
            <a:endParaRPr lang="en-DE"/>
          </a:p>
        </p:txBody>
      </p:sp>
      <p:sp>
        <p:nvSpPr>
          <p:cNvPr id="15" name="Freeform 6">
            <a:extLst>
              <a:ext uri="{FF2B5EF4-FFF2-40B4-BE49-F238E27FC236}">
                <a16:creationId xmlns:a16="http://schemas.microsoft.com/office/drawing/2014/main" id="{0817DDF7-06E9-4C7C-84DF-2240A65360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txBody>
          <a:bodyPr/>
          <a:lstStyle/>
          <a:p>
            <a:endParaRPr lang="en-DE"/>
          </a:p>
        </p:txBody>
      </p:sp>
      <p:pic>
        <p:nvPicPr>
          <p:cNvPr id="6" name="Picture 5" descr="A logo for a movie&#10;&#10;AI-generated content may be incorrect.">
            <a:extLst>
              <a:ext uri="{FF2B5EF4-FFF2-40B4-BE49-F238E27FC236}">
                <a16:creationId xmlns:a16="http://schemas.microsoft.com/office/drawing/2014/main" id="{624ED4C8-DBE6-3715-3D9B-2B05195E6EC6}"/>
              </a:ext>
            </a:extLst>
          </p:cNvPr>
          <p:cNvPicPr>
            <a:picLocks noChangeAspect="1"/>
          </p:cNvPicPr>
          <p:nvPr/>
        </p:nvPicPr>
        <p:blipFill>
          <a:blip r:embed="rId2"/>
          <a:srcRect l="6376" r="8198" b="4"/>
          <a:stretch/>
        </p:blipFill>
        <p:spPr>
          <a:xfrm>
            <a:off x="1155560" y="1129353"/>
            <a:ext cx="3914583" cy="4582236"/>
          </a:xfrm>
          <a:prstGeom prst="rect">
            <a:avLst/>
          </a:prstGeom>
        </p:spPr>
      </p:pic>
    </p:spTree>
    <p:extLst>
      <p:ext uri="{BB962C8B-B14F-4D97-AF65-F5344CB8AC3E}">
        <p14:creationId xmlns:p14="http://schemas.microsoft.com/office/powerpoint/2010/main" val="12564642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8DD5BC-7BA1-D610-A91D-5B8EE84EF8E8}"/>
              </a:ext>
            </a:extLst>
          </p:cNvPr>
          <p:cNvSpPr>
            <a:spLocks noGrp="1"/>
          </p:cNvSpPr>
          <p:nvPr>
            <p:ph type="title"/>
          </p:nvPr>
        </p:nvSpPr>
        <p:spPr/>
        <p:txBody>
          <a:bodyPr/>
          <a:lstStyle/>
          <a:p>
            <a:pPr algn="ctr"/>
            <a:r>
              <a:rPr lang="en-DE" dirty="0"/>
              <a:t>Rockbuster Stealth</a:t>
            </a:r>
          </a:p>
        </p:txBody>
      </p:sp>
      <p:sp>
        <p:nvSpPr>
          <p:cNvPr id="3" name="Content Placeholder 2">
            <a:extLst>
              <a:ext uri="{FF2B5EF4-FFF2-40B4-BE49-F238E27FC236}">
                <a16:creationId xmlns:a16="http://schemas.microsoft.com/office/drawing/2014/main" id="{2D0262BD-A9E2-2225-FBE8-9ABDB63DD93E}"/>
              </a:ext>
            </a:extLst>
          </p:cNvPr>
          <p:cNvSpPr>
            <a:spLocks noGrp="1"/>
          </p:cNvSpPr>
          <p:nvPr>
            <p:ph idx="1"/>
          </p:nvPr>
        </p:nvSpPr>
        <p:spPr>
          <a:xfrm>
            <a:off x="1371600" y="1791222"/>
            <a:ext cx="9601200" cy="4076178"/>
          </a:xfrm>
        </p:spPr>
        <p:txBody>
          <a:bodyPr>
            <a:normAutofit fontScale="92500"/>
          </a:bodyPr>
          <a:lstStyle/>
          <a:p>
            <a:pPr>
              <a:buFont typeface="Wingdings" pitchFamily="2" charset="2"/>
              <a:buChar char="§"/>
            </a:pPr>
            <a:r>
              <a:rPr lang="en-GB" sz="2400" b="0" i="0" u="none" strike="noStrike" dirty="0" err="1">
                <a:solidFill>
                  <a:srgbClr val="000000"/>
                </a:solidFill>
                <a:effectLst/>
              </a:rPr>
              <a:t>Rockbuster</a:t>
            </a:r>
            <a:r>
              <a:rPr lang="en-GB" sz="2400" b="0" i="0" u="none" strike="noStrike" dirty="0">
                <a:solidFill>
                  <a:srgbClr val="000000"/>
                </a:solidFill>
                <a:effectLst/>
              </a:rPr>
              <a:t> Stealth is facing new challenges as the landscape of movie rentals continues to evolve rapidly in recent years. </a:t>
            </a:r>
          </a:p>
          <a:p>
            <a:pPr marL="0" indent="0">
              <a:buNone/>
            </a:pPr>
            <a:endParaRPr lang="en-GB" sz="2400" b="0" i="0" u="none" strike="noStrike" dirty="0">
              <a:solidFill>
                <a:srgbClr val="000000"/>
              </a:solidFill>
              <a:effectLst/>
            </a:endParaRPr>
          </a:p>
          <a:p>
            <a:pPr>
              <a:buFont typeface="Wingdings" pitchFamily="2" charset="2"/>
              <a:buChar char="§"/>
            </a:pPr>
            <a:r>
              <a:rPr lang="en-GB" sz="2400" b="0" i="0" u="none" strike="noStrike" dirty="0">
                <a:solidFill>
                  <a:srgbClr val="000000"/>
                </a:solidFill>
                <a:effectLst/>
              </a:rPr>
              <a:t>Our goal is to analyse the available data to identify strategies that will help us remain competitive in this dynamic market. By studying customer habits and current revenue patterns, we aim to develop targeted recommendations to improve customer retention and loyalty. </a:t>
            </a:r>
          </a:p>
          <a:p>
            <a:pPr marL="0" indent="0">
              <a:buNone/>
            </a:pPr>
            <a:endParaRPr lang="en-GB" sz="2400" b="0" i="0" u="none" strike="noStrike" dirty="0">
              <a:solidFill>
                <a:srgbClr val="000000"/>
              </a:solidFill>
              <a:effectLst/>
            </a:endParaRPr>
          </a:p>
          <a:p>
            <a:pPr>
              <a:buFont typeface="Wingdings" pitchFamily="2" charset="2"/>
              <a:buChar char="§"/>
            </a:pPr>
            <a:r>
              <a:rPr lang="en-GB" sz="2400" b="0" i="0" u="none" strike="noStrike" dirty="0">
                <a:solidFill>
                  <a:srgbClr val="000000"/>
                </a:solidFill>
                <a:effectLst/>
              </a:rPr>
              <a:t>Additionally, we will explore opportunities for growth to adapt to changing consumer preferences and strengthen our market position for the future.</a:t>
            </a:r>
            <a:endParaRPr lang="en-DE" sz="2400" dirty="0"/>
          </a:p>
        </p:txBody>
      </p:sp>
      <p:sp>
        <p:nvSpPr>
          <p:cNvPr id="4" name="Slide Number Placeholder 3">
            <a:extLst>
              <a:ext uri="{FF2B5EF4-FFF2-40B4-BE49-F238E27FC236}">
                <a16:creationId xmlns:a16="http://schemas.microsoft.com/office/drawing/2014/main" id="{36C2EB66-3005-3300-0D63-028B9E8E7EC5}"/>
              </a:ext>
            </a:extLst>
          </p:cNvPr>
          <p:cNvSpPr>
            <a:spLocks noGrp="1"/>
          </p:cNvSpPr>
          <p:nvPr>
            <p:ph type="sldNum" sz="quarter" idx="12"/>
          </p:nvPr>
        </p:nvSpPr>
        <p:spPr/>
        <p:txBody>
          <a:bodyPr/>
          <a:lstStyle/>
          <a:p>
            <a:fld id="{6D22F896-40B5-4ADD-8801-0D06FADFA095}" type="slidenum">
              <a:rPr lang="en-US" smtClean="0"/>
              <a:t>2</a:t>
            </a:fld>
            <a:endParaRPr lang="en-US" dirty="0"/>
          </a:p>
        </p:txBody>
      </p:sp>
    </p:spTree>
    <p:extLst>
      <p:ext uri="{BB962C8B-B14F-4D97-AF65-F5344CB8AC3E}">
        <p14:creationId xmlns:p14="http://schemas.microsoft.com/office/powerpoint/2010/main" val="1991048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1C47D4F4-0CFE-4B87-8C7E-3681081D3C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DE"/>
          </a:p>
        </p:txBody>
      </p:sp>
      <p:sp useBgFill="1">
        <p:nvSpPr>
          <p:cNvPr id="17" name="Rectangle 16">
            <a:extLst>
              <a:ext uri="{FF2B5EF4-FFF2-40B4-BE49-F238E27FC236}">
                <a16:creationId xmlns:a16="http://schemas.microsoft.com/office/drawing/2014/main" id="{975DA423-1E6A-406A-9B05-E620EFA1F5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0EFE367-4F60-5D2D-48FB-09339B59DFB5}"/>
              </a:ext>
            </a:extLst>
          </p:cNvPr>
          <p:cNvSpPr>
            <a:spLocks noGrp="1"/>
          </p:cNvSpPr>
          <p:nvPr>
            <p:ph type="title"/>
          </p:nvPr>
        </p:nvSpPr>
        <p:spPr>
          <a:xfrm>
            <a:off x="5100824" y="685800"/>
            <a:ext cx="6176776" cy="1485900"/>
          </a:xfrm>
        </p:spPr>
        <p:txBody>
          <a:bodyPr vert="horz" lIns="91440" tIns="45720" rIns="91440" bIns="45720" rtlCol="0" anchor="t">
            <a:normAutofit/>
          </a:bodyPr>
          <a:lstStyle/>
          <a:p>
            <a:pPr>
              <a:lnSpc>
                <a:spcPct val="89000"/>
              </a:lnSpc>
            </a:pPr>
            <a:r>
              <a:rPr lang="en-US" sz="4400" dirty="0"/>
              <a:t>Content</a:t>
            </a:r>
          </a:p>
        </p:txBody>
      </p:sp>
      <p:pic>
        <p:nvPicPr>
          <p:cNvPr id="5" name="Picture Placeholder 4" descr="A logo for a movie&#10;&#10;AI-generated content may be incorrect.">
            <a:extLst>
              <a:ext uri="{FF2B5EF4-FFF2-40B4-BE49-F238E27FC236}">
                <a16:creationId xmlns:a16="http://schemas.microsoft.com/office/drawing/2014/main" id="{191BB8EC-3C25-632B-DC40-2FFDFB11A42D}"/>
              </a:ext>
            </a:extLst>
          </p:cNvPr>
          <p:cNvPicPr>
            <a:picLocks noGrp="1" noChangeAspect="1"/>
          </p:cNvPicPr>
          <p:nvPr>
            <p:ph type="pic" idx="1"/>
          </p:nvPr>
        </p:nvPicPr>
        <p:blipFill>
          <a:blip r:embed="rId3"/>
          <a:srcRect t="3688" r="2" b="17702"/>
          <a:stretch/>
        </p:blipFill>
        <p:spPr>
          <a:xfrm>
            <a:off x="20" y="-1"/>
            <a:ext cx="4373525" cy="3438081"/>
          </a:xfrm>
          <a:prstGeom prst="rect">
            <a:avLst/>
          </a:prstGeom>
        </p:spPr>
      </p:pic>
      <p:pic>
        <p:nvPicPr>
          <p:cNvPr id="6" name="Picture Placeholder 4" descr="A logo for a movie&#10;&#10;AI-generated content may be incorrect.">
            <a:extLst>
              <a:ext uri="{FF2B5EF4-FFF2-40B4-BE49-F238E27FC236}">
                <a16:creationId xmlns:a16="http://schemas.microsoft.com/office/drawing/2014/main" id="{9A1C1A2B-0BED-864C-60A3-93214DF6E654}"/>
              </a:ext>
            </a:extLst>
          </p:cNvPr>
          <p:cNvPicPr>
            <a:picLocks noChangeAspect="1"/>
          </p:cNvPicPr>
          <p:nvPr/>
        </p:nvPicPr>
        <p:blipFill>
          <a:blip r:embed="rId3"/>
          <a:srcRect t="3792" r="2" b="17806"/>
          <a:stretch/>
        </p:blipFill>
        <p:spPr>
          <a:xfrm>
            <a:off x="20" y="3438457"/>
            <a:ext cx="4373525" cy="3429000"/>
          </a:xfrm>
          <a:prstGeom prst="rect">
            <a:avLst/>
          </a:prstGeom>
        </p:spPr>
      </p:pic>
      <p:sp>
        <p:nvSpPr>
          <p:cNvPr id="19" name="Rectangle 18">
            <a:extLst>
              <a:ext uri="{FF2B5EF4-FFF2-40B4-BE49-F238E27FC236}">
                <a16:creationId xmlns:a16="http://schemas.microsoft.com/office/drawing/2014/main" id="{B5408C03-B752-49FB-ABD5-7ED758AE48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7354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DE"/>
          </a:p>
        </p:txBody>
      </p:sp>
      <p:graphicFrame>
        <p:nvGraphicFramePr>
          <p:cNvPr id="7" name="Diagram 6">
            <a:extLst>
              <a:ext uri="{FF2B5EF4-FFF2-40B4-BE49-F238E27FC236}">
                <a16:creationId xmlns:a16="http://schemas.microsoft.com/office/drawing/2014/main" id="{E0F788D3-0970-E9AF-4299-DC92E0C583BF}"/>
              </a:ext>
            </a:extLst>
          </p:cNvPr>
          <p:cNvGraphicFramePr/>
          <p:nvPr>
            <p:extLst>
              <p:ext uri="{D42A27DB-BD31-4B8C-83A1-F6EECF244321}">
                <p14:modId xmlns:p14="http://schemas.microsoft.com/office/powerpoint/2010/main" val="3315336479"/>
              </p:ext>
            </p:extLst>
          </p:nvPr>
        </p:nvGraphicFramePr>
        <p:xfrm>
          <a:off x="706693" y="2032000"/>
          <a:ext cx="11007211" cy="35814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9" name="Slide Number Placeholder 8">
            <a:extLst>
              <a:ext uri="{FF2B5EF4-FFF2-40B4-BE49-F238E27FC236}">
                <a16:creationId xmlns:a16="http://schemas.microsoft.com/office/drawing/2014/main" id="{D46D09EB-7A59-F03E-3B0C-BBAD5B74BB56}"/>
              </a:ext>
            </a:extLst>
          </p:cNvPr>
          <p:cNvSpPr>
            <a:spLocks noGrp="1"/>
          </p:cNvSpPr>
          <p:nvPr>
            <p:ph type="sldNum" sz="quarter" idx="12"/>
          </p:nvPr>
        </p:nvSpPr>
        <p:spPr/>
        <p:txBody>
          <a:bodyPr/>
          <a:lstStyle/>
          <a:p>
            <a:fld id="{6D22F896-40B5-4ADD-8801-0D06FADFA095}" type="slidenum">
              <a:rPr lang="en-US" smtClean="0"/>
              <a:t>3</a:t>
            </a:fld>
            <a:endParaRPr lang="en-US" dirty="0"/>
          </a:p>
        </p:txBody>
      </p:sp>
    </p:spTree>
    <p:extLst>
      <p:ext uri="{BB962C8B-B14F-4D97-AF65-F5344CB8AC3E}">
        <p14:creationId xmlns:p14="http://schemas.microsoft.com/office/powerpoint/2010/main" val="22042197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524F4E-CE19-9B54-0002-6DFB98A9BA90}"/>
              </a:ext>
            </a:extLst>
          </p:cNvPr>
          <p:cNvSpPr>
            <a:spLocks noGrp="1"/>
          </p:cNvSpPr>
          <p:nvPr>
            <p:ph type="title"/>
          </p:nvPr>
        </p:nvSpPr>
        <p:spPr/>
        <p:txBody>
          <a:bodyPr/>
          <a:lstStyle/>
          <a:p>
            <a:r>
              <a:rPr lang="en-DE" dirty="0"/>
              <a:t>Summary Statistics</a:t>
            </a:r>
          </a:p>
        </p:txBody>
      </p:sp>
      <p:sp>
        <p:nvSpPr>
          <p:cNvPr id="3" name="Content Placeholder 2">
            <a:extLst>
              <a:ext uri="{FF2B5EF4-FFF2-40B4-BE49-F238E27FC236}">
                <a16:creationId xmlns:a16="http://schemas.microsoft.com/office/drawing/2014/main" id="{5D7FEC9D-D834-4E5C-01B2-3B3A1FEE181B}"/>
              </a:ext>
            </a:extLst>
          </p:cNvPr>
          <p:cNvSpPr>
            <a:spLocks noGrp="1"/>
          </p:cNvSpPr>
          <p:nvPr>
            <p:ph sz="half" idx="1"/>
          </p:nvPr>
        </p:nvSpPr>
        <p:spPr>
          <a:xfrm>
            <a:off x="1371600" y="1638299"/>
            <a:ext cx="4447786" cy="3581401"/>
          </a:xfrm>
        </p:spPr>
        <p:txBody>
          <a:bodyPr/>
          <a:lstStyle/>
          <a:p>
            <a:pPr marL="0" indent="0">
              <a:buNone/>
            </a:pPr>
            <a:r>
              <a:rPr lang="en-DE" dirty="0"/>
              <a:t>Minimum Rental Price – </a:t>
            </a:r>
            <a:r>
              <a:rPr lang="en-DE" b="1" dirty="0">
                <a:solidFill>
                  <a:srgbClr val="FF8E00"/>
                </a:solidFill>
              </a:rPr>
              <a:t>0,99€</a:t>
            </a:r>
          </a:p>
          <a:p>
            <a:pPr marL="0" indent="0">
              <a:buNone/>
            </a:pPr>
            <a:r>
              <a:rPr lang="en-DE" dirty="0"/>
              <a:t>Maximum Rental Price – </a:t>
            </a:r>
            <a:r>
              <a:rPr lang="en-DE" b="1" dirty="0">
                <a:solidFill>
                  <a:srgbClr val="FF8E00"/>
                </a:solidFill>
              </a:rPr>
              <a:t>4,99€</a:t>
            </a:r>
          </a:p>
          <a:p>
            <a:pPr marL="0" indent="0">
              <a:buNone/>
            </a:pPr>
            <a:r>
              <a:rPr lang="en-DE" dirty="0"/>
              <a:t>Average Rental Price – </a:t>
            </a:r>
            <a:r>
              <a:rPr lang="en-DE" b="1" dirty="0">
                <a:solidFill>
                  <a:srgbClr val="FF8E00"/>
                </a:solidFill>
              </a:rPr>
              <a:t>2,98€</a:t>
            </a:r>
          </a:p>
          <a:p>
            <a:pPr marL="0" indent="0">
              <a:buNone/>
            </a:pPr>
            <a:endParaRPr lang="en-DE" dirty="0"/>
          </a:p>
          <a:p>
            <a:pPr marL="0" indent="0">
              <a:buNone/>
            </a:pPr>
            <a:r>
              <a:rPr lang="en-DE" dirty="0"/>
              <a:t>Total Inventory - </a:t>
            </a:r>
            <a:r>
              <a:rPr lang="en-DE" b="1" dirty="0">
                <a:solidFill>
                  <a:srgbClr val="FF8E00"/>
                </a:solidFill>
              </a:rPr>
              <a:t>4581</a:t>
            </a:r>
          </a:p>
        </p:txBody>
      </p:sp>
      <p:sp>
        <p:nvSpPr>
          <p:cNvPr id="4" name="Content Placeholder 3">
            <a:extLst>
              <a:ext uri="{FF2B5EF4-FFF2-40B4-BE49-F238E27FC236}">
                <a16:creationId xmlns:a16="http://schemas.microsoft.com/office/drawing/2014/main" id="{D69B2B90-4796-A344-3DE5-B40B4D0108EC}"/>
              </a:ext>
            </a:extLst>
          </p:cNvPr>
          <p:cNvSpPr>
            <a:spLocks noGrp="1"/>
          </p:cNvSpPr>
          <p:nvPr>
            <p:ph sz="half" idx="2"/>
          </p:nvPr>
        </p:nvSpPr>
        <p:spPr>
          <a:xfrm>
            <a:off x="6372615" y="1638299"/>
            <a:ext cx="4447786" cy="3581401"/>
          </a:xfrm>
        </p:spPr>
        <p:txBody>
          <a:bodyPr/>
          <a:lstStyle/>
          <a:p>
            <a:pPr marL="0" indent="0">
              <a:buNone/>
            </a:pPr>
            <a:r>
              <a:rPr lang="en-DE" dirty="0"/>
              <a:t>Minimum Rental Duration – </a:t>
            </a:r>
            <a:r>
              <a:rPr lang="en-DE" b="1" dirty="0">
                <a:solidFill>
                  <a:srgbClr val="FF8E00"/>
                </a:solidFill>
              </a:rPr>
              <a:t>3 Days</a:t>
            </a:r>
          </a:p>
          <a:p>
            <a:pPr marL="0" indent="0">
              <a:buNone/>
            </a:pPr>
            <a:r>
              <a:rPr lang="en-DE" dirty="0"/>
              <a:t>Maximum Rental Duration – </a:t>
            </a:r>
            <a:r>
              <a:rPr lang="en-DE" b="1" dirty="0">
                <a:solidFill>
                  <a:srgbClr val="FF8E00"/>
                </a:solidFill>
              </a:rPr>
              <a:t>7 Days</a:t>
            </a:r>
          </a:p>
          <a:p>
            <a:pPr marL="0" indent="0">
              <a:buNone/>
            </a:pPr>
            <a:r>
              <a:rPr lang="en-DE" dirty="0"/>
              <a:t>Average Rental Duration – </a:t>
            </a:r>
            <a:r>
              <a:rPr lang="en-DE" b="1" dirty="0">
                <a:solidFill>
                  <a:srgbClr val="FF8E00"/>
                </a:solidFill>
              </a:rPr>
              <a:t>5 Days</a:t>
            </a:r>
          </a:p>
          <a:p>
            <a:pPr marL="0" indent="0">
              <a:buNone/>
            </a:pPr>
            <a:endParaRPr lang="en-DE" dirty="0"/>
          </a:p>
          <a:p>
            <a:pPr marL="0" indent="0">
              <a:buNone/>
            </a:pPr>
            <a:r>
              <a:rPr lang="en-DE" dirty="0"/>
              <a:t>Number of Customer – </a:t>
            </a:r>
            <a:r>
              <a:rPr lang="en-DE" b="1" dirty="0">
                <a:solidFill>
                  <a:srgbClr val="FF8E00"/>
                </a:solidFill>
              </a:rPr>
              <a:t>599</a:t>
            </a:r>
          </a:p>
          <a:p>
            <a:pPr marL="0" indent="0">
              <a:buNone/>
            </a:pPr>
            <a:r>
              <a:rPr lang="en-DE" dirty="0"/>
              <a:t>Number of Rentals - </a:t>
            </a:r>
            <a:r>
              <a:rPr lang="en-DE" b="1" dirty="0">
                <a:solidFill>
                  <a:srgbClr val="FF8E00"/>
                </a:solidFill>
              </a:rPr>
              <a:t>16044</a:t>
            </a:r>
          </a:p>
        </p:txBody>
      </p:sp>
      <p:sp>
        <p:nvSpPr>
          <p:cNvPr id="5" name="TextBox 4">
            <a:extLst>
              <a:ext uri="{FF2B5EF4-FFF2-40B4-BE49-F238E27FC236}">
                <a16:creationId xmlns:a16="http://schemas.microsoft.com/office/drawing/2014/main" id="{EA3C0365-3303-FDCC-BDED-D96378BBDED7}"/>
              </a:ext>
            </a:extLst>
          </p:cNvPr>
          <p:cNvSpPr txBox="1"/>
          <p:nvPr/>
        </p:nvSpPr>
        <p:spPr>
          <a:xfrm>
            <a:off x="1371599" y="4694871"/>
            <a:ext cx="9613557" cy="1477328"/>
          </a:xfrm>
          <a:prstGeom prst="rect">
            <a:avLst/>
          </a:prstGeom>
          <a:noFill/>
        </p:spPr>
        <p:txBody>
          <a:bodyPr wrap="square" rtlCol="0">
            <a:spAutoFit/>
          </a:bodyPr>
          <a:lstStyle/>
          <a:p>
            <a:pPr algn="just"/>
            <a:r>
              <a:rPr lang="en-GB" b="0" i="0" u="none" strike="noStrike" dirty="0">
                <a:effectLst/>
              </a:rPr>
              <a:t>Although </a:t>
            </a:r>
            <a:r>
              <a:rPr lang="en-GB" b="0" i="0" u="none" strike="noStrike" dirty="0" err="1">
                <a:effectLst/>
              </a:rPr>
              <a:t>Rockbuster</a:t>
            </a:r>
            <a:r>
              <a:rPr lang="en-GB" b="0" i="0" u="none" strike="noStrike" dirty="0">
                <a:effectLst/>
              </a:rPr>
              <a:t> operates on a relatively small scale in terms of inventory and customer base, our customers demonstrate a </a:t>
            </a:r>
            <a:r>
              <a:rPr lang="en-GB" b="1" i="0" u="sng" strike="noStrike" dirty="0">
                <a:effectLst/>
              </a:rPr>
              <a:t>high level of engagement </a:t>
            </a:r>
            <a:r>
              <a:rPr lang="en-GB" b="0" i="0" u="none" strike="noStrike" dirty="0">
                <a:effectLst/>
              </a:rPr>
              <a:t>with approximately 27 rentals annually per customer. Additionally, customers tend to rent films for an average of 5 days, reflecting </a:t>
            </a:r>
            <a:r>
              <a:rPr lang="en-GB" b="1" i="0" u="sng" strike="noStrike" dirty="0">
                <a:effectLst/>
              </a:rPr>
              <a:t>consistent and extended viewing periods </a:t>
            </a:r>
            <a:r>
              <a:rPr lang="en-GB" b="0" i="0" u="none" strike="noStrike" dirty="0">
                <a:effectLst/>
              </a:rPr>
              <a:t>despite our limited size. This active rental behaviour highlights the </a:t>
            </a:r>
            <a:r>
              <a:rPr lang="en-GB" b="1" i="0" u="sng" strike="noStrike" dirty="0">
                <a:effectLst/>
              </a:rPr>
              <a:t>strong loyalty and demand </a:t>
            </a:r>
            <a:r>
              <a:rPr lang="en-GB" b="0" i="0" u="none" strike="noStrike" dirty="0">
                <a:effectLst/>
              </a:rPr>
              <a:t>among our customer base.</a:t>
            </a:r>
            <a:endParaRPr lang="en-DE" dirty="0"/>
          </a:p>
        </p:txBody>
      </p:sp>
      <p:sp>
        <p:nvSpPr>
          <p:cNvPr id="8" name="Slide Number Placeholder 7">
            <a:extLst>
              <a:ext uri="{FF2B5EF4-FFF2-40B4-BE49-F238E27FC236}">
                <a16:creationId xmlns:a16="http://schemas.microsoft.com/office/drawing/2014/main" id="{7BD850F2-ADE3-C7B7-5142-B7D4D34FD605}"/>
              </a:ext>
            </a:extLst>
          </p:cNvPr>
          <p:cNvSpPr>
            <a:spLocks noGrp="1"/>
          </p:cNvSpPr>
          <p:nvPr>
            <p:ph type="sldNum" sz="quarter" idx="12"/>
          </p:nvPr>
        </p:nvSpPr>
        <p:spPr/>
        <p:txBody>
          <a:bodyPr/>
          <a:lstStyle/>
          <a:p>
            <a:fld id="{6D22F896-40B5-4ADD-8801-0D06FADFA095}" type="slidenum">
              <a:rPr lang="en-US" smtClean="0"/>
              <a:t>4</a:t>
            </a:fld>
            <a:endParaRPr lang="en-US" dirty="0"/>
          </a:p>
        </p:txBody>
      </p:sp>
    </p:spTree>
    <p:extLst>
      <p:ext uri="{BB962C8B-B14F-4D97-AF65-F5344CB8AC3E}">
        <p14:creationId xmlns:p14="http://schemas.microsoft.com/office/powerpoint/2010/main" val="36143667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793B903-AB42-42A0-AE97-93D366679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DE"/>
          </a:p>
        </p:txBody>
      </p:sp>
      <p:sp>
        <p:nvSpPr>
          <p:cNvPr id="2" name="Title 1">
            <a:extLst>
              <a:ext uri="{FF2B5EF4-FFF2-40B4-BE49-F238E27FC236}">
                <a16:creationId xmlns:a16="http://schemas.microsoft.com/office/drawing/2014/main" id="{4EA76B7F-E6D5-DF0B-0F09-2D10802F6683}"/>
              </a:ext>
            </a:extLst>
          </p:cNvPr>
          <p:cNvSpPr>
            <a:spLocks noGrp="1"/>
          </p:cNvSpPr>
          <p:nvPr>
            <p:ph type="title"/>
          </p:nvPr>
        </p:nvSpPr>
        <p:spPr>
          <a:xfrm>
            <a:off x="1023562" y="252915"/>
            <a:ext cx="10493524" cy="1485900"/>
          </a:xfrm>
        </p:spPr>
        <p:txBody>
          <a:bodyPr vert="horz" lIns="91440" tIns="45720" rIns="91440" bIns="45720" rtlCol="0" anchor="t">
            <a:normAutofit/>
          </a:bodyPr>
          <a:lstStyle/>
          <a:p>
            <a:r>
              <a:rPr lang="en-US" dirty="0"/>
              <a:t>Rental Rate </a:t>
            </a:r>
          </a:p>
        </p:txBody>
      </p:sp>
      <p:sp>
        <p:nvSpPr>
          <p:cNvPr id="12" name="Rectangle 11">
            <a:extLst>
              <a:ext uri="{FF2B5EF4-FFF2-40B4-BE49-F238E27FC236}">
                <a16:creationId xmlns:a16="http://schemas.microsoft.com/office/drawing/2014/main" id="{B9F89C22-0475-4427-B7C8-0269AD40E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DE"/>
          </a:p>
        </p:txBody>
      </p:sp>
      <p:pic>
        <p:nvPicPr>
          <p:cNvPr id="17" name="Content Placeholder 16" descr="A screenshot of a computer&#10;&#10;AI-generated content may be incorrect.">
            <a:extLst>
              <a:ext uri="{FF2B5EF4-FFF2-40B4-BE49-F238E27FC236}">
                <a16:creationId xmlns:a16="http://schemas.microsoft.com/office/drawing/2014/main" id="{B771D86B-C11B-BC73-2810-E887FEDBB027}"/>
              </a:ext>
            </a:extLst>
          </p:cNvPr>
          <p:cNvPicPr>
            <a:picLocks noGrp="1" noChangeAspect="1"/>
          </p:cNvPicPr>
          <p:nvPr>
            <p:ph sz="half" idx="2"/>
          </p:nvPr>
        </p:nvPicPr>
        <p:blipFill>
          <a:blip r:embed="rId2"/>
          <a:srcRect l="25885" t="30364" r="1235" b="52952"/>
          <a:stretch/>
        </p:blipFill>
        <p:spPr>
          <a:xfrm>
            <a:off x="5621751" y="2329913"/>
            <a:ext cx="6400918" cy="1461808"/>
          </a:xfrm>
          <a:ln w="38100">
            <a:solidFill>
              <a:schemeClr val="tx1"/>
            </a:solidFill>
          </a:ln>
        </p:spPr>
      </p:pic>
      <p:pic>
        <p:nvPicPr>
          <p:cNvPr id="15" name="Content Placeholder 14" descr="A screenshot of a computer&#10;&#10;AI-generated content may be incorrect.">
            <a:extLst>
              <a:ext uri="{FF2B5EF4-FFF2-40B4-BE49-F238E27FC236}">
                <a16:creationId xmlns:a16="http://schemas.microsoft.com/office/drawing/2014/main" id="{23345F3F-2C6E-2244-3663-5199E17937F7}"/>
              </a:ext>
            </a:extLst>
          </p:cNvPr>
          <p:cNvPicPr>
            <a:picLocks noGrp="1" noChangeAspect="1"/>
          </p:cNvPicPr>
          <p:nvPr>
            <p:ph sz="half" idx="1"/>
          </p:nvPr>
        </p:nvPicPr>
        <p:blipFill>
          <a:blip r:embed="rId3"/>
          <a:srcRect l="26137" t="30364" r="1232" b="53465"/>
          <a:stretch/>
        </p:blipFill>
        <p:spPr>
          <a:xfrm>
            <a:off x="5621751" y="554005"/>
            <a:ext cx="6400918" cy="1461808"/>
          </a:xfrm>
          <a:ln w="38100">
            <a:solidFill>
              <a:schemeClr val="tx1"/>
            </a:solidFill>
          </a:ln>
        </p:spPr>
      </p:pic>
      <p:pic>
        <p:nvPicPr>
          <p:cNvPr id="19" name="Picture 18" descr="A screenshot of a computer&#10;&#10;AI-generated content may be incorrect.">
            <a:extLst>
              <a:ext uri="{FF2B5EF4-FFF2-40B4-BE49-F238E27FC236}">
                <a16:creationId xmlns:a16="http://schemas.microsoft.com/office/drawing/2014/main" id="{EBE50DFA-47B8-1AD3-161B-54CD736D7481}"/>
              </a:ext>
            </a:extLst>
          </p:cNvPr>
          <p:cNvPicPr>
            <a:picLocks noChangeAspect="1"/>
          </p:cNvPicPr>
          <p:nvPr/>
        </p:nvPicPr>
        <p:blipFill>
          <a:blip r:embed="rId4"/>
          <a:srcRect l="26008" t="31825" r="1234" b="54440"/>
          <a:stretch/>
        </p:blipFill>
        <p:spPr>
          <a:xfrm>
            <a:off x="5621751" y="4190035"/>
            <a:ext cx="6400919" cy="1442275"/>
          </a:xfrm>
          <a:prstGeom prst="rect">
            <a:avLst/>
          </a:prstGeom>
          <a:ln w="38100">
            <a:solidFill>
              <a:schemeClr val="tx1"/>
            </a:solidFill>
          </a:ln>
        </p:spPr>
      </p:pic>
      <p:sp>
        <p:nvSpPr>
          <p:cNvPr id="20" name="TextBox 19">
            <a:extLst>
              <a:ext uri="{FF2B5EF4-FFF2-40B4-BE49-F238E27FC236}">
                <a16:creationId xmlns:a16="http://schemas.microsoft.com/office/drawing/2014/main" id="{35A5A6E7-51F1-F9AF-F341-F8BF4DD224A3}"/>
              </a:ext>
            </a:extLst>
          </p:cNvPr>
          <p:cNvSpPr txBox="1"/>
          <p:nvPr/>
        </p:nvSpPr>
        <p:spPr>
          <a:xfrm>
            <a:off x="1023562" y="1225689"/>
            <a:ext cx="4654749" cy="4247317"/>
          </a:xfrm>
          <a:prstGeom prst="rect">
            <a:avLst/>
          </a:prstGeom>
          <a:noFill/>
        </p:spPr>
        <p:txBody>
          <a:bodyPr wrap="square" rtlCol="0">
            <a:spAutoFit/>
          </a:bodyPr>
          <a:lstStyle/>
          <a:p>
            <a:pPr marL="285750" indent="-285750">
              <a:buFont typeface="Wingdings" pitchFamily="2" charset="2"/>
              <a:buChar char="§"/>
            </a:pPr>
            <a:r>
              <a:rPr lang="en-GB" b="1" i="0" u="none" strike="noStrike" dirty="0" err="1">
                <a:solidFill>
                  <a:srgbClr val="000000"/>
                </a:solidFill>
                <a:effectLst/>
              </a:rPr>
              <a:t>Rockbuster</a:t>
            </a:r>
            <a:r>
              <a:rPr lang="en-GB" b="0" i="0" u="none" strike="noStrike" dirty="0">
                <a:solidFill>
                  <a:srgbClr val="000000"/>
                </a:solidFill>
                <a:effectLst/>
              </a:rPr>
              <a:t> offers three film rental price points: </a:t>
            </a:r>
            <a:r>
              <a:rPr lang="en-GB" b="1" i="0" u="none" strike="noStrike" dirty="0">
                <a:solidFill>
                  <a:srgbClr val="FF8E00"/>
                </a:solidFill>
                <a:effectLst/>
              </a:rPr>
              <a:t>0,99€, 2,99€, and 4,99€</a:t>
            </a:r>
            <a:r>
              <a:rPr lang="en-GB" b="0" i="0" u="none" strike="noStrike" dirty="0">
                <a:solidFill>
                  <a:srgbClr val="FF8E00"/>
                </a:solidFill>
                <a:effectLst/>
              </a:rPr>
              <a:t>. </a:t>
            </a:r>
          </a:p>
          <a:p>
            <a:endParaRPr lang="en-GB" b="0" i="0" u="none" strike="noStrike" dirty="0">
              <a:solidFill>
                <a:srgbClr val="000000"/>
              </a:solidFill>
              <a:effectLst/>
            </a:endParaRPr>
          </a:p>
          <a:p>
            <a:pPr marL="285750" indent="-285750">
              <a:buFont typeface="Wingdings" pitchFamily="2" charset="2"/>
              <a:buChar char="§"/>
            </a:pPr>
            <a:r>
              <a:rPr lang="en-GB" b="0" i="0" u="none" strike="noStrike" dirty="0">
                <a:solidFill>
                  <a:srgbClr val="000000"/>
                </a:solidFill>
                <a:effectLst/>
              </a:rPr>
              <a:t>While the inventory levels for each price category are similar, the </a:t>
            </a:r>
            <a:r>
              <a:rPr lang="en-GB" b="1" i="0" u="none" strike="noStrike" dirty="0">
                <a:solidFill>
                  <a:srgbClr val="FF8E00"/>
                </a:solidFill>
                <a:effectLst/>
              </a:rPr>
              <a:t>0,99€</a:t>
            </a:r>
            <a:r>
              <a:rPr lang="en-GB" b="0" i="0" u="none" strike="noStrike" dirty="0">
                <a:solidFill>
                  <a:srgbClr val="000000"/>
                </a:solidFill>
                <a:effectLst/>
              </a:rPr>
              <a:t> rate accounts for the highest number of rentals. However, despite its popularity, the </a:t>
            </a:r>
            <a:r>
              <a:rPr lang="en-GB" b="1" i="0" u="none" strike="noStrike" dirty="0">
                <a:solidFill>
                  <a:srgbClr val="FF8E00"/>
                </a:solidFill>
                <a:effectLst/>
              </a:rPr>
              <a:t>0,99€</a:t>
            </a:r>
            <a:r>
              <a:rPr lang="en-GB" b="0" i="0" u="none" strike="noStrike" dirty="0">
                <a:solidFill>
                  <a:srgbClr val="FF8E00"/>
                </a:solidFill>
                <a:effectLst/>
              </a:rPr>
              <a:t> </a:t>
            </a:r>
            <a:r>
              <a:rPr lang="en-GB" b="0" i="0" u="none" strike="noStrike" dirty="0">
                <a:solidFill>
                  <a:srgbClr val="000000"/>
                </a:solidFill>
                <a:effectLst/>
              </a:rPr>
              <a:t>rentals generate less than half of the total revenue.</a:t>
            </a:r>
          </a:p>
          <a:p>
            <a:endParaRPr lang="en-GB" b="0" i="0" u="none" strike="noStrike" dirty="0">
              <a:solidFill>
                <a:srgbClr val="000000"/>
              </a:solidFill>
              <a:effectLst/>
            </a:endParaRPr>
          </a:p>
          <a:p>
            <a:pPr marL="285750" indent="-285750">
              <a:buFont typeface="Wingdings" pitchFamily="2" charset="2"/>
              <a:buChar char="§"/>
            </a:pPr>
            <a:r>
              <a:rPr lang="en-GB" b="0" i="0" u="none" strike="noStrike" dirty="0">
                <a:solidFill>
                  <a:srgbClr val="000000"/>
                </a:solidFill>
                <a:effectLst/>
              </a:rPr>
              <a:t>The graph shows little demand difference between the price points, indicating price isn't the main factor in customer choice. However, the </a:t>
            </a:r>
            <a:r>
              <a:rPr lang="en-GB" b="1" i="0" u="sng" strike="noStrike" dirty="0">
                <a:solidFill>
                  <a:srgbClr val="000000"/>
                </a:solidFill>
                <a:effectLst/>
              </a:rPr>
              <a:t>chosen price greatly affects total revenue.</a:t>
            </a:r>
          </a:p>
        </p:txBody>
      </p:sp>
      <p:sp>
        <p:nvSpPr>
          <p:cNvPr id="21" name="TextBox 20">
            <a:extLst>
              <a:ext uri="{FF2B5EF4-FFF2-40B4-BE49-F238E27FC236}">
                <a16:creationId xmlns:a16="http://schemas.microsoft.com/office/drawing/2014/main" id="{D47ACB8D-10FA-9533-5F51-81252B88C82E}"/>
              </a:ext>
            </a:extLst>
          </p:cNvPr>
          <p:cNvSpPr txBox="1"/>
          <p:nvPr/>
        </p:nvSpPr>
        <p:spPr>
          <a:xfrm>
            <a:off x="1287354" y="5750004"/>
            <a:ext cx="9965939" cy="1200329"/>
          </a:xfrm>
          <a:prstGeom prst="rect">
            <a:avLst/>
          </a:prstGeom>
          <a:noFill/>
        </p:spPr>
        <p:txBody>
          <a:bodyPr wrap="square" rtlCol="0">
            <a:spAutoFit/>
          </a:bodyPr>
          <a:lstStyle/>
          <a:p>
            <a:pPr algn="l"/>
            <a:r>
              <a:rPr lang="en-GB" b="0" i="0" u="none" strike="noStrike" dirty="0">
                <a:solidFill>
                  <a:srgbClr val="000000"/>
                </a:solidFill>
                <a:effectLst/>
              </a:rPr>
              <a:t>Adjusting the prices, such as increasing the </a:t>
            </a:r>
            <a:r>
              <a:rPr lang="en-GB" b="1" i="0" u="none" strike="noStrike" dirty="0">
                <a:solidFill>
                  <a:srgbClr val="FF8E00"/>
                </a:solidFill>
                <a:effectLst/>
              </a:rPr>
              <a:t>0,99€</a:t>
            </a:r>
            <a:r>
              <a:rPr lang="en-GB" b="0" i="0" u="none" strike="noStrike" dirty="0">
                <a:solidFill>
                  <a:srgbClr val="000000"/>
                </a:solidFill>
                <a:effectLst/>
              </a:rPr>
              <a:t> rate by </a:t>
            </a:r>
            <a:r>
              <a:rPr lang="en-GB" b="1" i="0" u="none" strike="noStrike" dirty="0">
                <a:solidFill>
                  <a:srgbClr val="FF8E00"/>
                </a:solidFill>
                <a:effectLst/>
              </a:rPr>
              <a:t>0,50€</a:t>
            </a:r>
            <a:r>
              <a:rPr lang="en-GB" b="0" i="0" u="none" strike="noStrike" dirty="0">
                <a:solidFill>
                  <a:srgbClr val="000000"/>
                </a:solidFill>
                <a:effectLst/>
              </a:rPr>
              <a:t>, could </a:t>
            </a:r>
            <a:r>
              <a:rPr lang="en-GB" b="1" i="0" u="sng" strike="noStrike" dirty="0">
                <a:solidFill>
                  <a:srgbClr val="000000"/>
                </a:solidFill>
                <a:effectLst/>
              </a:rPr>
              <a:t>significantly boost revenue </a:t>
            </a:r>
            <a:r>
              <a:rPr lang="en-GB" b="0" i="0" u="none" strike="noStrike" dirty="0">
                <a:solidFill>
                  <a:srgbClr val="000000"/>
                </a:solidFill>
                <a:effectLst/>
              </a:rPr>
              <a:t>without a drastic change in customer behaviour. This strategy could help improve profitability while maintaining customer interest.</a:t>
            </a:r>
          </a:p>
          <a:p>
            <a:endParaRPr lang="en-DE" dirty="0"/>
          </a:p>
        </p:txBody>
      </p:sp>
      <p:sp>
        <p:nvSpPr>
          <p:cNvPr id="23" name="Slide Number Placeholder 22">
            <a:extLst>
              <a:ext uri="{FF2B5EF4-FFF2-40B4-BE49-F238E27FC236}">
                <a16:creationId xmlns:a16="http://schemas.microsoft.com/office/drawing/2014/main" id="{AEEAB822-9606-18F0-2FA5-78D30A99A06A}"/>
              </a:ext>
            </a:extLst>
          </p:cNvPr>
          <p:cNvSpPr>
            <a:spLocks noGrp="1"/>
          </p:cNvSpPr>
          <p:nvPr>
            <p:ph type="sldNum" sz="quarter" idx="12"/>
          </p:nvPr>
        </p:nvSpPr>
        <p:spPr/>
        <p:txBody>
          <a:bodyPr/>
          <a:lstStyle/>
          <a:p>
            <a:fld id="{6D22F896-40B5-4ADD-8801-0D06FADFA095}" type="slidenum">
              <a:rPr lang="en-US" smtClean="0"/>
              <a:t>5</a:t>
            </a:fld>
            <a:endParaRPr lang="en-US" dirty="0"/>
          </a:p>
        </p:txBody>
      </p:sp>
    </p:spTree>
    <p:extLst>
      <p:ext uri="{BB962C8B-B14F-4D97-AF65-F5344CB8AC3E}">
        <p14:creationId xmlns:p14="http://schemas.microsoft.com/office/powerpoint/2010/main" val="13628027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2793B903-AB42-42A0-AE97-93D366679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DE"/>
          </a:p>
        </p:txBody>
      </p:sp>
      <p:sp useBgFill="1">
        <p:nvSpPr>
          <p:cNvPr id="14" name="Rectangle 13">
            <a:extLst>
              <a:ext uri="{FF2B5EF4-FFF2-40B4-BE49-F238E27FC236}">
                <a16:creationId xmlns:a16="http://schemas.microsoft.com/office/drawing/2014/main" id="{1D868099-6145-4BC0-A5EA-74BEF1776B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6" descr="A map of the world&#10;&#10;AI-generated content may be incorrect.">
            <a:extLst>
              <a:ext uri="{FF2B5EF4-FFF2-40B4-BE49-F238E27FC236}">
                <a16:creationId xmlns:a16="http://schemas.microsoft.com/office/drawing/2014/main" id="{43052131-100A-268E-D9B1-24D26C10D7F5}"/>
              </a:ext>
            </a:extLst>
          </p:cNvPr>
          <p:cNvPicPr>
            <a:picLocks noGrp="1" noChangeAspect="1"/>
          </p:cNvPicPr>
          <p:nvPr>
            <p:ph idx="1"/>
          </p:nvPr>
        </p:nvPicPr>
        <p:blipFill>
          <a:blip r:embed="rId2"/>
          <a:srcRect l="1504" t="12983" r="13116" b="7689"/>
          <a:stretch/>
        </p:blipFill>
        <p:spPr>
          <a:xfrm>
            <a:off x="592395" y="835293"/>
            <a:ext cx="6870267" cy="4560741"/>
          </a:xfrm>
          <a:prstGeom prst="rect">
            <a:avLst/>
          </a:prstGeom>
          <a:ln w="57150">
            <a:solidFill>
              <a:schemeClr val="tx1"/>
            </a:solidFill>
          </a:ln>
        </p:spPr>
      </p:pic>
      <p:sp>
        <p:nvSpPr>
          <p:cNvPr id="4" name="Text Placeholder 3">
            <a:extLst>
              <a:ext uri="{FF2B5EF4-FFF2-40B4-BE49-F238E27FC236}">
                <a16:creationId xmlns:a16="http://schemas.microsoft.com/office/drawing/2014/main" id="{4FA6A739-1E54-D88E-07D7-31E24C0B3E00}"/>
              </a:ext>
            </a:extLst>
          </p:cNvPr>
          <p:cNvSpPr>
            <a:spLocks noGrp="1"/>
          </p:cNvSpPr>
          <p:nvPr>
            <p:ph type="body" sz="half" idx="2"/>
          </p:nvPr>
        </p:nvSpPr>
        <p:spPr>
          <a:xfrm>
            <a:off x="8471423" y="1117600"/>
            <a:ext cx="3539955" cy="5100320"/>
          </a:xfrm>
        </p:spPr>
        <p:txBody>
          <a:bodyPr vert="horz" lIns="91440" tIns="45720" rIns="91440" bIns="45720" rtlCol="0">
            <a:normAutofit/>
          </a:bodyPr>
          <a:lstStyle/>
          <a:p>
            <a:pPr marL="285750" indent="-285750">
              <a:buFont typeface="Wingdings" pitchFamily="2" charset="2"/>
              <a:buChar char="§"/>
            </a:pPr>
            <a:r>
              <a:rPr lang="en-GB" sz="1500" b="0" i="0" u="none" strike="noStrike" dirty="0" err="1">
                <a:solidFill>
                  <a:srgbClr val="000000"/>
                </a:solidFill>
                <a:effectLst/>
              </a:rPr>
              <a:t>Rockbuster’s</a:t>
            </a:r>
            <a:r>
              <a:rPr lang="en-GB" sz="1500" b="0" i="0" u="none" strike="noStrike" dirty="0">
                <a:solidFill>
                  <a:srgbClr val="000000"/>
                </a:solidFill>
                <a:effectLst/>
              </a:rPr>
              <a:t> customer count directly influences sales across regions. India leads with 60 customers and €6,032.79 in sales, with each customer renting 23 films annually showing strong engagement.</a:t>
            </a:r>
          </a:p>
          <a:p>
            <a:pPr marL="285750" indent="-285750">
              <a:buFont typeface="Wingdings" pitchFamily="2" charset="2"/>
              <a:buChar char="§"/>
            </a:pPr>
            <a:r>
              <a:rPr lang="en-GB" sz="1500" b="0" i="0" u="none" strike="noStrike" dirty="0">
                <a:solidFill>
                  <a:srgbClr val="000000"/>
                </a:solidFill>
                <a:effectLst/>
              </a:rPr>
              <a:t>The data also indicates substantial variability in sales figures across geographic regions, underscoring the importance of regional strategies to maximize customer engagement and sales growth. This engagement from existing customers, such as in the table, showcases significant potential for expansion and targeting in high-performing regions.</a:t>
            </a:r>
          </a:p>
          <a:p>
            <a:pPr marL="285750" indent="-285750">
              <a:lnSpc>
                <a:spcPct val="94000"/>
              </a:lnSpc>
              <a:spcAft>
                <a:spcPts val="200"/>
              </a:spcAft>
              <a:buFont typeface="Wingdings" pitchFamily="2" charset="2"/>
              <a:buChar char="§"/>
            </a:pPr>
            <a:endParaRPr lang="en-US" dirty="0"/>
          </a:p>
        </p:txBody>
      </p:sp>
      <p:sp>
        <p:nvSpPr>
          <p:cNvPr id="16" name="Freeform 6">
            <a:extLst>
              <a:ext uri="{FF2B5EF4-FFF2-40B4-BE49-F238E27FC236}">
                <a16:creationId xmlns:a16="http://schemas.microsoft.com/office/drawing/2014/main" id="{CC1026F7-DECB-49B4-A565-518BBA4454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7983434" y="640080"/>
            <a:ext cx="2296028" cy="3674981"/>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txBody>
          <a:bodyPr/>
          <a:lstStyle/>
          <a:p>
            <a:endParaRPr lang="en-DE"/>
          </a:p>
        </p:txBody>
      </p:sp>
      <p:sp>
        <p:nvSpPr>
          <p:cNvPr id="8" name="TextBox 7">
            <a:extLst>
              <a:ext uri="{FF2B5EF4-FFF2-40B4-BE49-F238E27FC236}">
                <a16:creationId xmlns:a16="http://schemas.microsoft.com/office/drawing/2014/main" id="{9122FE68-2BDE-205B-899B-9EB3B24C1FC6}"/>
              </a:ext>
            </a:extLst>
          </p:cNvPr>
          <p:cNvSpPr txBox="1"/>
          <p:nvPr/>
        </p:nvSpPr>
        <p:spPr>
          <a:xfrm>
            <a:off x="478095" y="5671623"/>
            <a:ext cx="6721433" cy="461665"/>
          </a:xfrm>
          <a:prstGeom prst="rect">
            <a:avLst/>
          </a:prstGeom>
          <a:noFill/>
        </p:spPr>
        <p:txBody>
          <a:bodyPr wrap="square" rtlCol="0">
            <a:spAutoFit/>
          </a:bodyPr>
          <a:lstStyle/>
          <a:p>
            <a:r>
              <a:rPr lang="en-DE" sz="1200" dirty="0"/>
              <a:t>Darker colours = Higher Revenue, </a:t>
            </a:r>
          </a:p>
          <a:p>
            <a:r>
              <a:rPr lang="en-DE" sz="1200" dirty="0"/>
              <a:t>Larger Circles = Higher Customer Amounts</a:t>
            </a:r>
          </a:p>
        </p:txBody>
      </p:sp>
      <p:cxnSp>
        <p:nvCxnSpPr>
          <p:cNvPr id="13" name="Straight Arrow Connector 12">
            <a:extLst>
              <a:ext uri="{FF2B5EF4-FFF2-40B4-BE49-F238E27FC236}">
                <a16:creationId xmlns:a16="http://schemas.microsoft.com/office/drawing/2014/main" id="{48C41FDB-77BE-180E-E1EA-7D13A42323F7}"/>
              </a:ext>
            </a:extLst>
          </p:cNvPr>
          <p:cNvCxnSpPr>
            <a:cxnSpLocks/>
          </p:cNvCxnSpPr>
          <p:nvPr/>
        </p:nvCxnSpPr>
        <p:spPr>
          <a:xfrm flipV="1">
            <a:off x="1091491" y="2891480"/>
            <a:ext cx="591024" cy="1140209"/>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7" name="Straight Arrow Connector 16">
            <a:extLst>
              <a:ext uri="{FF2B5EF4-FFF2-40B4-BE49-F238E27FC236}">
                <a16:creationId xmlns:a16="http://schemas.microsoft.com/office/drawing/2014/main" id="{89F852B9-3132-9F55-471D-6F675FD10D6A}"/>
              </a:ext>
            </a:extLst>
          </p:cNvPr>
          <p:cNvCxnSpPr>
            <a:cxnSpLocks/>
          </p:cNvCxnSpPr>
          <p:nvPr/>
        </p:nvCxnSpPr>
        <p:spPr>
          <a:xfrm flipH="1" flipV="1">
            <a:off x="6005978" y="3120262"/>
            <a:ext cx="851710" cy="308738"/>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9" name="Straight Arrow Connector 18">
            <a:extLst>
              <a:ext uri="{FF2B5EF4-FFF2-40B4-BE49-F238E27FC236}">
                <a16:creationId xmlns:a16="http://schemas.microsoft.com/office/drawing/2014/main" id="{00D96D2F-654D-2BCE-D7F1-EE84A86A024F}"/>
              </a:ext>
            </a:extLst>
          </p:cNvPr>
          <p:cNvCxnSpPr/>
          <p:nvPr/>
        </p:nvCxnSpPr>
        <p:spPr>
          <a:xfrm flipV="1">
            <a:off x="5227184" y="3435263"/>
            <a:ext cx="135467" cy="809131"/>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20" name="TextBox 19">
            <a:extLst>
              <a:ext uri="{FF2B5EF4-FFF2-40B4-BE49-F238E27FC236}">
                <a16:creationId xmlns:a16="http://schemas.microsoft.com/office/drawing/2014/main" id="{4AF3CF6E-C4DC-2843-2CED-58C1360A1AAE}"/>
              </a:ext>
            </a:extLst>
          </p:cNvPr>
          <p:cNvSpPr txBox="1"/>
          <p:nvPr/>
        </p:nvSpPr>
        <p:spPr>
          <a:xfrm>
            <a:off x="617467" y="3966520"/>
            <a:ext cx="1154433" cy="1223412"/>
          </a:xfrm>
          <a:prstGeom prst="rect">
            <a:avLst/>
          </a:prstGeom>
          <a:solidFill>
            <a:srgbClr val="FF8E00"/>
          </a:solidFill>
          <a:ln>
            <a:solidFill>
              <a:schemeClr val="tx1"/>
            </a:solidFill>
          </a:ln>
        </p:spPr>
        <p:txBody>
          <a:bodyPr wrap="square" rtlCol="0">
            <a:spAutoFit/>
          </a:bodyPr>
          <a:lstStyle/>
          <a:p>
            <a:r>
              <a:rPr lang="en-DE" sz="1050" b="1" dirty="0"/>
              <a:t>Country: </a:t>
            </a:r>
            <a:r>
              <a:rPr lang="en-DE" sz="1050" dirty="0"/>
              <a:t>United States</a:t>
            </a:r>
          </a:p>
          <a:p>
            <a:r>
              <a:rPr lang="en-DE" sz="1050" b="1" dirty="0"/>
              <a:t>Customers:</a:t>
            </a:r>
            <a:r>
              <a:rPr lang="en-DE" sz="1050" dirty="0"/>
              <a:t> 36</a:t>
            </a:r>
          </a:p>
          <a:p>
            <a:r>
              <a:rPr lang="en-DE" sz="1050" b="1" dirty="0"/>
              <a:t>Total Sales: </a:t>
            </a:r>
            <a:r>
              <a:rPr lang="en-DE" sz="1050" dirty="0"/>
              <a:t>3694,27€</a:t>
            </a:r>
          </a:p>
          <a:p>
            <a:r>
              <a:rPr lang="en-DE" sz="1050" b="1" dirty="0"/>
              <a:t>Total Rentals: </a:t>
            </a:r>
            <a:r>
              <a:rPr lang="en-DE" sz="1050" dirty="0"/>
              <a:t>873</a:t>
            </a:r>
          </a:p>
        </p:txBody>
      </p:sp>
      <p:sp>
        <p:nvSpPr>
          <p:cNvPr id="21" name="TextBox 20">
            <a:extLst>
              <a:ext uri="{FF2B5EF4-FFF2-40B4-BE49-F238E27FC236}">
                <a16:creationId xmlns:a16="http://schemas.microsoft.com/office/drawing/2014/main" id="{642CAEE5-4C73-63F7-D71E-99F517F95A65}"/>
              </a:ext>
            </a:extLst>
          </p:cNvPr>
          <p:cNvSpPr txBox="1"/>
          <p:nvPr/>
        </p:nvSpPr>
        <p:spPr>
          <a:xfrm>
            <a:off x="4834683" y="4215462"/>
            <a:ext cx="1154433" cy="1061829"/>
          </a:xfrm>
          <a:prstGeom prst="rect">
            <a:avLst/>
          </a:prstGeom>
          <a:solidFill>
            <a:srgbClr val="FF8E00"/>
          </a:solidFill>
          <a:ln>
            <a:solidFill>
              <a:schemeClr val="tx1"/>
            </a:solidFill>
          </a:ln>
        </p:spPr>
        <p:txBody>
          <a:bodyPr wrap="square" rtlCol="0">
            <a:spAutoFit/>
          </a:bodyPr>
          <a:lstStyle/>
          <a:p>
            <a:r>
              <a:rPr lang="en-DE" sz="1050" b="1" dirty="0"/>
              <a:t>Country: </a:t>
            </a:r>
            <a:r>
              <a:rPr lang="en-DE" sz="1050" dirty="0"/>
              <a:t>India </a:t>
            </a:r>
          </a:p>
          <a:p>
            <a:r>
              <a:rPr lang="en-DE" sz="1050" b="1" dirty="0"/>
              <a:t>Customers: </a:t>
            </a:r>
            <a:r>
              <a:rPr lang="en-DE" sz="1050" dirty="0"/>
              <a:t>60</a:t>
            </a:r>
          </a:p>
          <a:p>
            <a:r>
              <a:rPr lang="en-DE" sz="1050" b="1" dirty="0"/>
              <a:t>Total Sales: </a:t>
            </a:r>
            <a:r>
              <a:rPr lang="en-DE" sz="1050" dirty="0"/>
              <a:t>6032,79€</a:t>
            </a:r>
          </a:p>
          <a:p>
            <a:r>
              <a:rPr lang="en-DE" sz="1050" b="1" dirty="0"/>
              <a:t>Total Rentals: </a:t>
            </a:r>
            <a:r>
              <a:rPr lang="en-DE" sz="1050" dirty="0"/>
              <a:t>1421</a:t>
            </a:r>
          </a:p>
        </p:txBody>
      </p:sp>
      <p:sp>
        <p:nvSpPr>
          <p:cNvPr id="22" name="TextBox 21">
            <a:extLst>
              <a:ext uri="{FF2B5EF4-FFF2-40B4-BE49-F238E27FC236}">
                <a16:creationId xmlns:a16="http://schemas.microsoft.com/office/drawing/2014/main" id="{01743573-415D-9729-7112-B200EEDCC76B}"/>
              </a:ext>
            </a:extLst>
          </p:cNvPr>
          <p:cNvSpPr txBox="1"/>
          <p:nvPr/>
        </p:nvSpPr>
        <p:spPr>
          <a:xfrm>
            <a:off x="6865592" y="3164200"/>
            <a:ext cx="1027899" cy="1500411"/>
          </a:xfrm>
          <a:prstGeom prst="rect">
            <a:avLst/>
          </a:prstGeom>
          <a:solidFill>
            <a:srgbClr val="FF8E00"/>
          </a:solidFill>
          <a:ln>
            <a:solidFill>
              <a:schemeClr val="tx1"/>
            </a:solidFill>
          </a:ln>
        </p:spPr>
        <p:txBody>
          <a:bodyPr wrap="square" rtlCol="0">
            <a:spAutoFit/>
          </a:bodyPr>
          <a:lstStyle/>
          <a:p>
            <a:r>
              <a:rPr lang="en-DE" sz="1050" b="1" dirty="0"/>
              <a:t>Country: </a:t>
            </a:r>
            <a:r>
              <a:rPr lang="en-DE" sz="1050" dirty="0"/>
              <a:t>China</a:t>
            </a:r>
          </a:p>
          <a:p>
            <a:r>
              <a:rPr lang="en-DE" sz="1050" b="1" dirty="0"/>
              <a:t>Customers:</a:t>
            </a:r>
            <a:r>
              <a:rPr lang="en-DE" sz="1050" dirty="0"/>
              <a:t> 53</a:t>
            </a:r>
          </a:p>
          <a:p>
            <a:r>
              <a:rPr lang="en-DE" sz="1050" b="1" dirty="0"/>
              <a:t>Total Sales: </a:t>
            </a:r>
            <a:r>
              <a:rPr lang="en-DE" sz="1050" dirty="0"/>
              <a:t>5247,04€</a:t>
            </a:r>
          </a:p>
          <a:p>
            <a:r>
              <a:rPr lang="en-DE" sz="1050" b="1" dirty="0"/>
              <a:t>Total Rentals: </a:t>
            </a:r>
            <a:r>
              <a:rPr lang="en-DE" sz="1050" dirty="0"/>
              <a:t>1296</a:t>
            </a:r>
          </a:p>
          <a:p>
            <a:endParaRPr lang="en-DE" dirty="0"/>
          </a:p>
        </p:txBody>
      </p:sp>
      <p:sp>
        <p:nvSpPr>
          <p:cNvPr id="23" name="TextBox 22">
            <a:extLst>
              <a:ext uri="{FF2B5EF4-FFF2-40B4-BE49-F238E27FC236}">
                <a16:creationId xmlns:a16="http://schemas.microsoft.com/office/drawing/2014/main" id="{0C516391-0E9D-4C0F-6D0D-A22F15C100AF}"/>
              </a:ext>
            </a:extLst>
          </p:cNvPr>
          <p:cNvSpPr txBox="1"/>
          <p:nvPr/>
        </p:nvSpPr>
        <p:spPr>
          <a:xfrm>
            <a:off x="594462" y="225468"/>
            <a:ext cx="7533537" cy="523220"/>
          </a:xfrm>
          <a:prstGeom prst="rect">
            <a:avLst/>
          </a:prstGeom>
          <a:noFill/>
        </p:spPr>
        <p:txBody>
          <a:bodyPr wrap="square" rtlCol="0">
            <a:spAutoFit/>
          </a:bodyPr>
          <a:lstStyle/>
          <a:p>
            <a:r>
              <a:rPr lang="en-GB" sz="2800" dirty="0">
                <a:latin typeface="+mj-lt"/>
              </a:rPr>
              <a:t>C</a:t>
            </a:r>
            <a:r>
              <a:rPr lang="en-DE" sz="2800" dirty="0">
                <a:latin typeface="+mj-lt"/>
              </a:rPr>
              <a:t>ustomer Location and Revenue Impact</a:t>
            </a:r>
          </a:p>
        </p:txBody>
      </p:sp>
      <p:sp>
        <p:nvSpPr>
          <p:cNvPr id="25" name="Slide Number Placeholder 24">
            <a:extLst>
              <a:ext uri="{FF2B5EF4-FFF2-40B4-BE49-F238E27FC236}">
                <a16:creationId xmlns:a16="http://schemas.microsoft.com/office/drawing/2014/main" id="{C650B168-F893-D2A8-9851-DA26827FDB7A}"/>
              </a:ext>
            </a:extLst>
          </p:cNvPr>
          <p:cNvSpPr>
            <a:spLocks noGrp="1"/>
          </p:cNvSpPr>
          <p:nvPr>
            <p:ph type="sldNum" sz="quarter" idx="12"/>
          </p:nvPr>
        </p:nvSpPr>
        <p:spPr/>
        <p:txBody>
          <a:bodyPr/>
          <a:lstStyle/>
          <a:p>
            <a:fld id="{6D22F896-40B5-4ADD-8801-0D06FADFA095}" type="slidenum">
              <a:rPr lang="en-US" smtClean="0"/>
              <a:t>6</a:t>
            </a:fld>
            <a:endParaRPr lang="en-US" dirty="0"/>
          </a:p>
        </p:txBody>
      </p:sp>
      <p:graphicFrame>
        <p:nvGraphicFramePr>
          <p:cNvPr id="27" name="Table 26">
            <a:extLst>
              <a:ext uri="{FF2B5EF4-FFF2-40B4-BE49-F238E27FC236}">
                <a16:creationId xmlns:a16="http://schemas.microsoft.com/office/drawing/2014/main" id="{0B08C15F-4FC5-6D45-F764-E4D8AD56C733}"/>
              </a:ext>
            </a:extLst>
          </p:cNvPr>
          <p:cNvGraphicFramePr>
            <a:graphicFrameLocks noGrp="1"/>
          </p:cNvGraphicFramePr>
          <p:nvPr>
            <p:extLst>
              <p:ext uri="{D42A27DB-BD31-4B8C-83A1-F6EECF244321}">
                <p14:modId xmlns:p14="http://schemas.microsoft.com/office/powerpoint/2010/main" val="1546134714"/>
              </p:ext>
            </p:extLst>
          </p:nvPr>
        </p:nvGraphicFramePr>
        <p:xfrm>
          <a:off x="3506809" y="5793998"/>
          <a:ext cx="6087365" cy="990816"/>
        </p:xfrm>
        <a:graphic>
          <a:graphicData uri="http://schemas.openxmlformats.org/drawingml/2006/table">
            <a:tbl>
              <a:tblPr>
                <a:tableStyleId>{37CE84F3-28C3-443E-9E96-99CF82512B78}</a:tableStyleId>
              </a:tblPr>
              <a:tblGrid>
                <a:gridCol w="1047428">
                  <a:extLst>
                    <a:ext uri="{9D8B030D-6E8A-4147-A177-3AD203B41FA5}">
                      <a16:colId xmlns:a16="http://schemas.microsoft.com/office/drawing/2014/main" val="1953588001"/>
                    </a:ext>
                  </a:extLst>
                </a:gridCol>
                <a:gridCol w="960142">
                  <a:extLst>
                    <a:ext uri="{9D8B030D-6E8A-4147-A177-3AD203B41FA5}">
                      <a16:colId xmlns:a16="http://schemas.microsoft.com/office/drawing/2014/main" val="3807500279"/>
                    </a:ext>
                  </a:extLst>
                </a:gridCol>
                <a:gridCol w="943978">
                  <a:extLst>
                    <a:ext uri="{9D8B030D-6E8A-4147-A177-3AD203B41FA5}">
                      <a16:colId xmlns:a16="http://schemas.microsoft.com/office/drawing/2014/main" val="1878796882"/>
                    </a:ext>
                  </a:extLst>
                </a:gridCol>
                <a:gridCol w="843761">
                  <a:extLst>
                    <a:ext uri="{9D8B030D-6E8A-4147-A177-3AD203B41FA5}">
                      <a16:colId xmlns:a16="http://schemas.microsoft.com/office/drawing/2014/main" val="2265281112"/>
                    </a:ext>
                  </a:extLst>
                </a:gridCol>
                <a:gridCol w="843761">
                  <a:extLst>
                    <a:ext uri="{9D8B030D-6E8A-4147-A177-3AD203B41FA5}">
                      <a16:colId xmlns:a16="http://schemas.microsoft.com/office/drawing/2014/main" val="2998170219"/>
                    </a:ext>
                  </a:extLst>
                </a:gridCol>
                <a:gridCol w="1448295">
                  <a:extLst>
                    <a:ext uri="{9D8B030D-6E8A-4147-A177-3AD203B41FA5}">
                      <a16:colId xmlns:a16="http://schemas.microsoft.com/office/drawing/2014/main" val="872453154"/>
                    </a:ext>
                  </a:extLst>
                </a:gridCol>
              </a:tblGrid>
              <a:tr h="165136">
                <a:tc>
                  <a:txBody>
                    <a:bodyPr/>
                    <a:lstStyle/>
                    <a:p>
                      <a:pPr algn="l" fontAlgn="t"/>
                      <a:r>
                        <a:rPr lang="en-GB" sz="1000" b="1" u="none" strike="noStrike" dirty="0">
                          <a:solidFill>
                            <a:schemeClr val="tx1"/>
                          </a:solidFill>
                          <a:effectLst/>
                        </a:rPr>
                        <a:t>Customer ID</a:t>
                      </a:r>
                      <a:endParaRPr lang="en-GB" sz="1000" b="1" i="0" u="none" strike="noStrike" dirty="0">
                        <a:solidFill>
                          <a:schemeClr val="tx1"/>
                        </a:solidFill>
                        <a:effectLst/>
                        <a:latin typeface="Helvetica Neue" panose="02000503000000020004" pitchFamily="2" charset="0"/>
                      </a:endParaRP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8E00"/>
                    </a:solidFill>
                  </a:tcPr>
                </a:tc>
                <a:tc>
                  <a:txBody>
                    <a:bodyPr/>
                    <a:lstStyle/>
                    <a:p>
                      <a:pPr algn="l" fontAlgn="t"/>
                      <a:r>
                        <a:rPr lang="en-GB" sz="1000" b="1" u="none" strike="noStrike">
                          <a:solidFill>
                            <a:schemeClr val="tx1"/>
                          </a:solidFill>
                          <a:effectLst/>
                        </a:rPr>
                        <a:t>First Name</a:t>
                      </a:r>
                      <a:endParaRPr lang="en-GB" sz="1000" b="1" i="0" u="none" strike="noStrike">
                        <a:solidFill>
                          <a:schemeClr val="tx1"/>
                        </a:solidFill>
                        <a:effectLst/>
                        <a:latin typeface="Helvetica Neue" panose="02000503000000020004" pitchFamily="2" charset="0"/>
                      </a:endParaRP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8E00"/>
                    </a:solidFill>
                  </a:tcPr>
                </a:tc>
                <a:tc>
                  <a:txBody>
                    <a:bodyPr/>
                    <a:lstStyle/>
                    <a:p>
                      <a:pPr algn="l" fontAlgn="t"/>
                      <a:r>
                        <a:rPr lang="en-GB" sz="1000" b="1" u="none" strike="noStrike">
                          <a:solidFill>
                            <a:schemeClr val="tx1"/>
                          </a:solidFill>
                          <a:effectLst/>
                        </a:rPr>
                        <a:t>Last Name</a:t>
                      </a:r>
                      <a:endParaRPr lang="en-GB" sz="1000" b="1" i="0" u="none" strike="noStrike">
                        <a:solidFill>
                          <a:schemeClr val="tx1"/>
                        </a:solidFill>
                        <a:effectLst/>
                        <a:latin typeface="Helvetica Neue" panose="02000503000000020004" pitchFamily="2" charset="0"/>
                      </a:endParaRP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8E00"/>
                    </a:solidFill>
                  </a:tcPr>
                </a:tc>
                <a:tc>
                  <a:txBody>
                    <a:bodyPr/>
                    <a:lstStyle/>
                    <a:p>
                      <a:pPr algn="l" fontAlgn="t"/>
                      <a:r>
                        <a:rPr lang="en-GB" sz="1000" b="1" u="none" strike="noStrike">
                          <a:solidFill>
                            <a:schemeClr val="tx1"/>
                          </a:solidFill>
                          <a:effectLst/>
                        </a:rPr>
                        <a:t>City</a:t>
                      </a:r>
                      <a:endParaRPr lang="en-GB" sz="1000" b="1" i="0" u="none" strike="noStrike">
                        <a:solidFill>
                          <a:schemeClr val="tx1"/>
                        </a:solidFill>
                        <a:effectLst/>
                        <a:latin typeface="Helvetica Neue" panose="02000503000000020004" pitchFamily="2" charset="0"/>
                      </a:endParaRP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8E00"/>
                    </a:solidFill>
                  </a:tcPr>
                </a:tc>
                <a:tc>
                  <a:txBody>
                    <a:bodyPr/>
                    <a:lstStyle/>
                    <a:p>
                      <a:pPr algn="l" fontAlgn="t"/>
                      <a:r>
                        <a:rPr lang="en-GB" sz="1000" b="1" u="none" strike="noStrike" dirty="0">
                          <a:solidFill>
                            <a:schemeClr val="tx1"/>
                          </a:solidFill>
                          <a:effectLst/>
                        </a:rPr>
                        <a:t>Country</a:t>
                      </a:r>
                      <a:endParaRPr lang="en-GB" sz="1000" b="1" i="0" u="none" strike="noStrike" dirty="0">
                        <a:solidFill>
                          <a:schemeClr val="tx1"/>
                        </a:solidFill>
                        <a:effectLst/>
                        <a:latin typeface="Helvetica Neue" panose="02000503000000020004" pitchFamily="2" charset="0"/>
                      </a:endParaRP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8E00"/>
                    </a:solidFill>
                  </a:tcPr>
                </a:tc>
                <a:tc>
                  <a:txBody>
                    <a:bodyPr/>
                    <a:lstStyle/>
                    <a:p>
                      <a:pPr algn="l" fontAlgn="t"/>
                      <a:r>
                        <a:rPr lang="en-GB" sz="1000" b="1" u="none" strike="noStrike" dirty="0">
                          <a:solidFill>
                            <a:schemeClr val="tx1"/>
                          </a:solidFill>
                          <a:effectLst/>
                        </a:rPr>
                        <a:t>Total Amount Paid</a:t>
                      </a:r>
                      <a:endParaRPr lang="en-GB" sz="1000" b="1" i="0" u="none" strike="noStrike" dirty="0">
                        <a:solidFill>
                          <a:schemeClr val="tx1"/>
                        </a:solidFill>
                        <a:effectLst/>
                        <a:latin typeface="Helvetica Neue" panose="02000503000000020004" pitchFamily="2" charset="0"/>
                      </a:endParaRP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8E00"/>
                    </a:solidFill>
                  </a:tcPr>
                </a:tc>
                <a:extLst>
                  <a:ext uri="{0D108BD9-81ED-4DB2-BD59-A6C34878D82A}">
                    <a16:rowId xmlns:a16="http://schemas.microsoft.com/office/drawing/2014/main" val="4266476426"/>
                  </a:ext>
                </a:extLst>
              </a:tr>
              <a:tr h="165136">
                <a:tc>
                  <a:txBody>
                    <a:bodyPr/>
                    <a:lstStyle/>
                    <a:p>
                      <a:pPr algn="r" fontAlgn="t"/>
                      <a:r>
                        <a:rPr lang="en-DE" sz="1000" u="none" strike="noStrike" dirty="0">
                          <a:solidFill>
                            <a:schemeClr val="tx1"/>
                          </a:solidFill>
                          <a:effectLst/>
                        </a:rPr>
                        <a:t>225</a:t>
                      </a:r>
                      <a:endParaRPr lang="en-DE" sz="1000" b="1" i="0" u="none" strike="noStrike" dirty="0">
                        <a:solidFill>
                          <a:schemeClr val="tx1"/>
                        </a:solidFill>
                        <a:effectLst/>
                        <a:latin typeface="Helvetica Neue" panose="02000503000000020004" pitchFamily="2" charset="0"/>
                      </a:endParaRP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l" fontAlgn="t"/>
                      <a:r>
                        <a:rPr lang="en-GB" sz="1000" u="none" strike="noStrike">
                          <a:solidFill>
                            <a:schemeClr val="tx1"/>
                          </a:solidFill>
                          <a:effectLst/>
                        </a:rPr>
                        <a:t>Arlene</a:t>
                      </a:r>
                      <a:endParaRPr lang="en-GB" sz="1000" b="0" i="0" u="none" strike="noStrike">
                        <a:solidFill>
                          <a:schemeClr val="tx1"/>
                        </a:solidFill>
                        <a:effectLst/>
                        <a:latin typeface="Helvetica Neue" panose="02000503000000020004" pitchFamily="2" charset="0"/>
                      </a:endParaRP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l" fontAlgn="t"/>
                      <a:r>
                        <a:rPr lang="en-GB" sz="1000" u="none" strike="noStrike">
                          <a:solidFill>
                            <a:schemeClr val="tx1"/>
                          </a:solidFill>
                          <a:effectLst/>
                        </a:rPr>
                        <a:t>Harvey</a:t>
                      </a:r>
                      <a:endParaRPr lang="en-GB" sz="1000" b="0" i="0" u="none" strike="noStrike">
                        <a:solidFill>
                          <a:schemeClr val="tx1"/>
                        </a:solidFill>
                        <a:effectLst/>
                        <a:latin typeface="Helvetica Neue" panose="02000503000000020004" pitchFamily="2" charset="0"/>
                      </a:endParaRP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l" fontAlgn="t"/>
                      <a:r>
                        <a:rPr lang="en-GB" sz="1000" u="none" strike="noStrike">
                          <a:solidFill>
                            <a:schemeClr val="tx1"/>
                          </a:solidFill>
                          <a:effectLst/>
                        </a:rPr>
                        <a:t>Ambattur</a:t>
                      </a:r>
                      <a:endParaRPr lang="en-GB" sz="1000" b="0" i="0" u="none" strike="noStrike">
                        <a:solidFill>
                          <a:schemeClr val="tx1"/>
                        </a:solidFill>
                        <a:effectLst/>
                        <a:latin typeface="Helvetica Neue" panose="02000503000000020004" pitchFamily="2" charset="0"/>
                      </a:endParaRP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l" fontAlgn="t"/>
                      <a:r>
                        <a:rPr lang="en-GB" sz="1000" u="none" strike="noStrike" dirty="0">
                          <a:solidFill>
                            <a:schemeClr val="tx1"/>
                          </a:solidFill>
                          <a:effectLst/>
                        </a:rPr>
                        <a:t>India</a:t>
                      </a:r>
                      <a:endParaRPr lang="en-GB" sz="1000" b="0" i="0" u="none" strike="noStrike" dirty="0">
                        <a:solidFill>
                          <a:schemeClr val="tx1"/>
                        </a:solidFill>
                        <a:effectLst/>
                        <a:latin typeface="Helvetica Neue" panose="02000503000000020004" pitchFamily="2" charset="0"/>
                      </a:endParaRP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r" fontAlgn="t"/>
                      <a:r>
                        <a:rPr lang="en-DE" sz="1000" u="none" strike="noStrike" dirty="0">
                          <a:solidFill>
                            <a:schemeClr val="tx1"/>
                          </a:solidFill>
                          <a:effectLst/>
                        </a:rPr>
                        <a:t>111,76</a:t>
                      </a:r>
                      <a:endParaRPr lang="en-DE" sz="1000" b="0" i="0" u="none" strike="noStrike" dirty="0">
                        <a:solidFill>
                          <a:schemeClr val="tx1"/>
                        </a:solidFill>
                        <a:effectLst/>
                        <a:latin typeface="Helvetica Neue" panose="02000503000000020004" pitchFamily="2" charset="0"/>
                      </a:endParaRP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538720661"/>
                  </a:ext>
                </a:extLst>
              </a:tr>
              <a:tr h="165136">
                <a:tc>
                  <a:txBody>
                    <a:bodyPr/>
                    <a:lstStyle/>
                    <a:p>
                      <a:pPr algn="r" fontAlgn="t"/>
                      <a:r>
                        <a:rPr lang="en-DE" sz="1000" u="none" strike="noStrike" dirty="0">
                          <a:solidFill>
                            <a:schemeClr val="tx1"/>
                          </a:solidFill>
                          <a:effectLst/>
                        </a:rPr>
                        <a:t>424</a:t>
                      </a:r>
                      <a:endParaRPr lang="en-DE" sz="1000" b="1" i="0" u="none" strike="noStrike" dirty="0">
                        <a:solidFill>
                          <a:schemeClr val="tx1"/>
                        </a:solidFill>
                        <a:effectLst/>
                        <a:latin typeface="Helvetica Neue" panose="02000503000000020004" pitchFamily="2" charset="0"/>
                      </a:endParaRP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65000"/>
                      </a:schemeClr>
                    </a:solidFill>
                  </a:tcPr>
                </a:tc>
                <a:tc>
                  <a:txBody>
                    <a:bodyPr/>
                    <a:lstStyle/>
                    <a:p>
                      <a:pPr algn="l" fontAlgn="t"/>
                      <a:r>
                        <a:rPr lang="en-GB" sz="1000" u="none" strike="noStrike" dirty="0">
                          <a:solidFill>
                            <a:schemeClr val="tx1"/>
                          </a:solidFill>
                          <a:effectLst/>
                        </a:rPr>
                        <a:t>Kyle</a:t>
                      </a:r>
                      <a:endParaRPr lang="en-GB" sz="1000" b="0" i="0" u="none" strike="noStrike" dirty="0">
                        <a:solidFill>
                          <a:schemeClr val="tx1"/>
                        </a:solidFill>
                        <a:effectLst/>
                        <a:latin typeface="Helvetica Neue" panose="02000503000000020004" pitchFamily="2" charset="0"/>
                      </a:endParaRP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65000"/>
                      </a:schemeClr>
                    </a:solidFill>
                  </a:tcPr>
                </a:tc>
                <a:tc>
                  <a:txBody>
                    <a:bodyPr/>
                    <a:lstStyle/>
                    <a:p>
                      <a:pPr algn="l" fontAlgn="t"/>
                      <a:r>
                        <a:rPr lang="en-GB" sz="1000" u="none" strike="noStrike" dirty="0">
                          <a:solidFill>
                            <a:schemeClr val="tx1"/>
                          </a:solidFill>
                          <a:effectLst/>
                        </a:rPr>
                        <a:t>Spurlock</a:t>
                      </a:r>
                      <a:endParaRPr lang="en-GB" sz="1000" b="0" i="0" u="none" strike="noStrike" dirty="0">
                        <a:solidFill>
                          <a:schemeClr val="tx1"/>
                        </a:solidFill>
                        <a:effectLst/>
                        <a:latin typeface="Helvetica Neue" panose="02000503000000020004" pitchFamily="2" charset="0"/>
                      </a:endParaRP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65000"/>
                      </a:schemeClr>
                    </a:solidFill>
                  </a:tcPr>
                </a:tc>
                <a:tc>
                  <a:txBody>
                    <a:bodyPr/>
                    <a:lstStyle/>
                    <a:p>
                      <a:pPr algn="l" fontAlgn="t"/>
                      <a:r>
                        <a:rPr lang="en-GB" sz="1000" u="none" strike="noStrike" dirty="0" err="1">
                          <a:solidFill>
                            <a:schemeClr val="tx1"/>
                          </a:solidFill>
                          <a:effectLst/>
                        </a:rPr>
                        <a:t>Shanwei</a:t>
                      </a:r>
                      <a:endParaRPr lang="en-GB" sz="1000" b="0" i="0" u="none" strike="noStrike" dirty="0">
                        <a:solidFill>
                          <a:schemeClr val="tx1"/>
                        </a:solidFill>
                        <a:effectLst/>
                        <a:latin typeface="Helvetica Neue" panose="02000503000000020004" pitchFamily="2" charset="0"/>
                      </a:endParaRP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65000"/>
                      </a:schemeClr>
                    </a:solidFill>
                  </a:tcPr>
                </a:tc>
                <a:tc>
                  <a:txBody>
                    <a:bodyPr/>
                    <a:lstStyle/>
                    <a:p>
                      <a:pPr algn="l" fontAlgn="t"/>
                      <a:r>
                        <a:rPr lang="en-GB" sz="1000" u="none" strike="noStrike" dirty="0">
                          <a:solidFill>
                            <a:schemeClr val="tx1"/>
                          </a:solidFill>
                          <a:effectLst/>
                        </a:rPr>
                        <a:t>China</a:t>
                      </a:r>
                      <a:endParaRPr lang="en-GB" sz="1000" b="0" i="0" u="none" strike="noStrike" dirty="0">
                        <a:solidFill>
                          <a:schemeClr val="tx1"/>
                        </a:solidFill>
                        <a:effectLst/>
                        <a:latin typeface="Helvetica Neue" panose="02000503000000020004" pitchFamily="2" charset="0"/>
                      </a:endParaRP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65000"/>
                      </a:schemeClr>
                    </a:solidFill>
                  </a:tcPr>
                </a:tc>
                <a:tc>
                  <a:txBody>
                    <a:bodyPr/>
                    <a:lstStyle/>
                    <a:p>
                      <a:pPr algn="r" fontAlgn="t"/>
                      <a:r>
                        <a:rPr lang="en-DE" sz="1000" u="none" strike="noStrike" dirty="0">
                          <a:solidFill>
                            <a:schemeClr val="tx1"/>
                          </a:solidFill>
                          <a:effectLst/>
                        </a:rPr>
                        <a:t>109,71</a:t>
                      </a:r>
                      <a:endParaRPr lang="en-DE" sz="1000" b="0" i="0" u="none" strike="noStrike" dirty="0">
                        <a:solidFill>
                          <a:schemeClr val="tx1"/>
                        </a:solidFill>
                        <a:effectLst/>
                        <a:latin typeface="Helvetica Neue" panose="02000503000000020004" pitchFamily="2" charset="0"/>
                      </a:endParaRP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65000"/>
                      </a:schemeClr>
                    </a:solidFill>
                  </a:tcPr>
                </a:tc>
                <a:extLst>
                  <a:ext uri="{0D108BD9-81ED-4DB2-BD59-A6C34878D82A}">
                    <a16:rowId xmlns:a16="http://schemas.microsoft.com/office/drawing/2014/main" val="4193807195"/>
                  </a:ext>
                </a:extLst>
              </a:tr>
              <a:tr h="165136">
                <a:tc>
                  <a:txBody>
                    <a:bodyPr/>
                    <a:lstStyle/>
                    <a:p>
                      <a:pPr algn="r" fontAlgn="t"/>
                      <a:r>
                        <a:rPr lang="en-DE" sz="1000" u="none" strike="noStrike">
                          <a:solidFill>
                            <a:schemeClr val="tx1"/>
                          </a:solidFill>
                          <a:effectLst/>
                        </a:rPr>
                        <a:t>240</a:t>
                      </a:r>
                      <a:endParaRPr lang="en-DE" sz="1000" b="1" i="0" u="none" strike="noStrike">
                        <a:solidFill>
                          <a:schemeClr val="tx1"/>
                        </a:solidFill>
                        <a:effectLst/>
                        <a:latin typeface="Helvetica Neue" panose="02000503000000020004" pitchFamily="2" charset="0"/>
                      </a:endParaRP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l" fontAlgn="t"/>
                      <a:r>
                        <a:rPr lang="en-GB" sz="1000" u="none" strike="noStrike" dirty="0">
                          <a:solidFill>
                            <a:schemeClr val="tx1"/>
                          </a:solidFill>
                          <a:effectLst/>
                        </a:rPr>
                        <a:t>Marlene</a:t>
                      </a:r>
                      <a:endParaRPr lang="en-GB" sz="1000" b="0" i="0" u="none" strike="noStrike" dirty="0">
                        <a:solidFill>
                          <a:schemeClr val="tx1"/>
                        </a:solidFill>
                        <a:effectLst/>
                        <a:latin typeface="Helvetica Neue" panose="02000503000000020004" pitchFamily="2" charset="0"/>
                      </a:endParaRP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l" fontAlgn="t"/>
                      <a:r>
                        <a:rPr lang="en-GB" sz="1000" u="none" strike="noStrike" dirty="0">
                          <a:solidFill>
                            <a:schemeClr val="tx1"/>
                          </a:solidFill>
                          <a:effectLst/>
                        </a:rPr>
                        <a:t>Welch</a:t>
                      </a:r>
                      <a:endParaRPr lang="en-GB" sz="1000" b="0" i="0" u="none" strike="noStrike" dirty="0">
                        <a:solidFill>
                          <a:schemeClr val="tx1"/>
                        </a:solidFill>
                        <a:effectLst/>
                        <a:latin typeface="Helvetica Neue" panose="02000503000000020004" pitchFamily="2" charset="0"/>
                      </a:endParaRP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l" fontAlgn="t"/>
                      <a:r>
                        <a:rPr lang="en-GB" sz="1000" u="none" strike="noStrike">
                          <a:solidFill>
                            <a:schemeClr val="tx1"/>
                          </a:solidFill>
                          <a:effectLst/>
                        </a:rPr>
                        <a:t>Iwaki</a:t>
                      </a:r>
                      <a:endParaRPr lang="en-GB" sz="1000" b="0" i="0" u="none" strike="noStrike">
                        <a:solidFill>
                          <a:schemeClr val="tx1"/>
                        </a:solidFill>
                        <a:effectLst/>
                        <a:latin typeface="Helvetica Neue" panose="02000503000000020004" pitchFamily="2" charset="0"/>
                      </a:endParaRP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l" fontAlgn="t"/>
                      <a:r>
                        <a:rPr lang="en-GB" sz="1000" u="none" strike="noStrike">
                          <a:solidFill>
                            <a:schemeClr val="tx1"/>
                          </a:solidFill>
                          <a:effectLst/>
                        </a:rPr>
                        <a:t>Japan</a:t>
                      </a:r>
                      <a:endParaRPr lang="en-GB" sz="1000" b="0" i="0" u="none" strike="noStrike">
                        <a:solidFill>
                          <a:schemeClr val="tx1"/>
                        </a:solidFill>
                        <a:effectLst/>
                        <a:latin typeface="Helvetica Neue" panose="02000503000000020004" pitchFamily="2" charset="0"/>
                      </a:endParaRP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r" fontAlgn="t"/>
                      <a:r>
                        <a:rPr lang="en-DE" sz="1000" u="none" strike="noStrike">
                          <a:solidFill>
                            <a:schemeClr val="tx1"/>
                          </a:solidFill>
                          <a:effectLst/>
                        </a:rPr>
                        <a:t>106,77</a:t>
                      </a:r>
                      <a:endParaRPr lang="en-DE" sz="1000" b="0" i="0" u="none" strike="noStrike">
                        <a:solidFill>
                          <a:schemeClr val="tx1"/>
                        </a:solidFill>
                        <a:effectLst/>
                        <a:latin typeface="Helvetica Neue" panose="02000503000000020004" pitchFamily="2" charset="0"/>
                      </a:endParaRP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465212958"/>
                  </a:ext>
                </a:extLst>
              </a:tr>
              <a:tr h="165136">
                <a:tc>
                  <a:txBody>
                    <a:bodyPr/>
                    <a:lstStyle/>
                    <a:p>
                      <a:pPr algn="r" fontAlgn="t"/>
                      <a:r>
                        <a:rPr lang="en-DE" sz="1000" u="none" strike="noStrike" dirty="0">
                          <a:solidFill>
                            <a:schemeClr val="tx1"/>
                          </a:solidFill>
                          <a:effectLst/>
                        </a:rPr>
                        <a:t>486</a:t>
                      </a:r>
                      <a:endParaRPr lang="en-DE" sz="1000" b="1" i="0" u="none" strike="noStrike" dirty="0">
                        <a:solidFill>
                          <a:schemeClr val="tx1"/>
                        </a:solidFill>
                        <a:effectLst/>
                        <a:latin typeface="Helvetica Neue" panose="02000503000000020004" pitchFamily="2" charset="0"/>
                      </a:endParaRP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65000"/>
                      </a:schemeClr>
                    </a:solidFill>
                  </a:tcPr>
                </a:tc>
                <a:tc>
                  <a:txBody>
                    <a:bodyPr/>
                    <a:lstStyle/>
                    <a:p>
                      <a:pPr algn="l" fontAlgn="t"/>
                      <a:r>
                        <a:rPr lang="en-GB" sz="1000" u="none" strike="noStrike" dirty="0">
                          <a:solidFill>
                            <a:schemeClr val="tx1"/>
                          </a:solidFill>
                          <a:effectLst/>
                        </a:rPr>
                        <a:t>Glen</a:t>
                      </a:r>
                      <a:endParaRPr lang="en-GB" sz="1000" b="0" i="0" u="none" strike="noStrike" dirty="0">
                        <a:solidFill>
                          <a:schemeClr val="tx1"/>
                        </a:solidFill>
                        <a:effectLst/>
                        <a:latin typeface="Helvetica Neue" panose="02000503000000020004" pitchFamily="2" charset="0"/>
                      </a:endParaRP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65000"/>
                      </a:schemeClr>
                    </a:solidFill>
                  </a:tcPr>
                </a:tc>
                <a:tc>
                  <a:txBody>
                    <a:bodyPr/>
                    <a:lstStyle/>
                    <a:p>
                      <a:pPr algn="l" fontAlgn="t"/>
                      <a:r>
                        <a:rPr lang="en-GB" sz="1000" u="none" strike="noStrike" dirty="0">
                          <a:solidFill>
                            <a:schemeClr val="tx1"/>
                          </a:solidFill>
                          <a:effectLst/>
                        </a:rPr>
                        <a:t>Talbert</a:t>
                      </a:r>
                      <a:endParaRPr lang="en-GB" sz="1000" b="0" i="0" u="none" strike="noStrike" dirty="0">
                        <a:solidFill>
                          <a:schemeClr val="tx1"/>
                        </a:solidFill>
                        <a:effectLst/>
                        <a:latin typeface="Helvetica Neue" panose="02000503000000020004" pitchFamily="2" charset="0"/>
                      </a:endParaRP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65000"/>
                      </a:schemeClr>
                    </a:solidFill>
                  </a:tcPr>
                </a:tc>
                <a:tc>
                  <a:txBody>
                    <a:bodyPr/>
                    <a:lstStyle/>
                    <a:p>
                      <a:pPr algn="l" fontAlgn="t"/>
                      <a:r>
                        <a:rPr lang="en-GB" sz="1000" u="none" strike="noStrike" dirty="0" err="1">
                          <a:solidFill>
                            <a:schemeClr val="tx1"/>
                          </a:solidFill>
                          <a:effectLst/>
                        </a:rPr>
                        <a:t>Acua</a:t>
                      </a:r>
                      <a:endParaRPr lang="en-GB" sz="1000" b="0" i="0" u="none" strike="noStrike" dirty="0">
                        <a:solidFill>
                          <a:schemeClr val="tx1"/>
                        </a:solidFill>
                        <a:effectLst/>
                        <a:latin typeface="Helvetica Neue" panose="02000503000000020004" pitchFamily="2" charset="0"/>
                      </a:endParaRP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65000"/>
                      </a:schemeClr>
                    </a:solidFill>
                  </a:tcPr>
                </a:tc>
                <a:tc>
                  <a:txBody>
                    <a:bodyPr/>
                    <a:lstStyle/>
                    <a:p>
                      <a:pPr algn="l" fontAlgn="t"/>
                      <a:r>
                        <a:rPr lang="en-GB" sz="1000" u="none" strike="noStrike" dirty="0">
                          <a:solidFill>
                            <a:schemeClr val="tx1"/>
                          </a:solidFill>
                          <a:effectLst/>
                        </a:rPr>
                        <a:t>Mexico</a:t>
                      </a:r>
                      <a:endParaRPr lang="en-GB" sz="1000" b="0" i="0" u="none" strike="noStrike" dirty="0">
                        <a:solidFill>
                          <a:schemeClr val="tx1"/>
                        </a:solidFill>
                        <a:effectLst/>
                        <a:latin typeface="Helvetica Neue" panose="02000503000000020004" pitchFamily="2" charset="0"/>
                      </a:endParaRP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65000"/>
                      </a:schemeClr>
                    </a:solidFill>
                  </a:tcPr>
                </a:tc>
                <a:tc>
                  <a:txBody>
                    <a:bodyPr/>
                    <a:lstStyle/>
                    <a:p>
                      <a:pPr algn="r" fontAlgn="t"/>
                      <a:r>
                        <a:rPr lang="en-DE" sz="1000" u="none" strike="noStrike" dirty="0">
                          <a:solidFill>
                            <a:schemeClr val="tx1"/>
                          </a:solidFill>
                          <a:effectLst/>
                        </a:rPr>
                        <a:t>100,77</a:t>
                      </a:r>
                      <a:endParaRPr lang="en-DE" sz="1000" b="0" i="0" u="none" strike="noStrike" dirty="0">
                        <a:solidFill>
                          <a:schemeClr val="tx1"/>
                        </a:solidFill>
                        <a:effectLst/>
                        <a:latin typeface="Helvetica Neue" panose="02000503000000020004" pitchFamily="2" charset="0"/>
                      </a:endParaRP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65000"/>
                      </a:schemeClr>
                    </a:solidFill>
                  </a:tcPr>
                </a:tc>
                <a:extLst>
                  <a:ext uri="{0D108BD9-81ED-4DB2-BD59-A6C34878D82A}">
                    <a16:rowId xmlns:a16="http://schemas.microsoft.com/office/drawing/2014/main" val="198050856"/>
                  </a:ext>
                </a:extLst>
              </a:tr>
              <a:tr h="165136">
                <a:tc>
                  <a:txBody>
                    <a:bodyPr/>
                    <a:lstStyle/>
                    <a:p>
                      <a:pPr algn="r" fontAlgn="t"/>
                      <a:r>
                        <a:rPr lang="en-DE" sz="1000" u="none" strike="noStrike">
                          <a:solidFill>
                            <a:schemeClr val="tx1"/>
                          </a:solidFill>
                          <a:effectLst/>
                        </a:rPr>
                        <a:t>537</a:t>
                      </a:r>
                      <a:endParaRPr lang="en-DE" sz="1000" b="1" i="0" u="none" strike="noStrike">
                        <a:solidFill>
                          <a:schemeClr val="tx1"/>
                        </a:solidFill>
                        <a:effectLst/>
                        <a:latin typeface="Helvetica Neue" panose="02000503000000020004" pitchFamily="2" charset="0"/>
                      </a:endParaRP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l" fontAlgn="t"/>
                      <a:r>
                        <a:rPr lang="en-GB" sz="1000" u="none" strike="noStrike">
                          <a:solidFill>
                            <a:schemeClr val="tx1"/>
                          </a:solidFill>
                          <a:effectLst/>
                        </a:rPr>
                        <a:t>Clinton</a:t>
                      </a:r>
                      <a:endParaRPr lang="en-GB" sz="1000" b="0" i="0" u="none" strike="noStrike">
                        <a:solidFill>
                          <a:schemeClr val="tx1"/>
                        </a:solidFill>
                        <a:effectLst/>
                        <a:latin typeface="Helvetica Neue" panose="02000503000000020004" pitchFamily="2" charset="0"/>
                      </a:endParaRP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l" fontAlgn="t"/>
                      <a:r>
                        <a:rPr lang="en-GB" sz="1000" u="none" strike="noStrike" dirty="0">
                          <a:solidFill>
                            <a:schemeClr val="tx1"/>
                          </a:solidFill>
                          <a:effectLst/>
                        </a:rPr>
                        <a:t>Buford</a:t>
                      </a:r>
                      <a:endParaRPr lang="en-GB" sz="1000" b="0" i="0" u="none" strike="noStrike" dirty="0">
                        <a:solidFill>
                          <a:schemeClr val="tx1"/>
                        </a:solidFill>
                        <a:effectLst/>
                        <a:latin typeface="Helvetica Neue" panose="02000503000000020004" pitchFamily="2" charset="0"/>
                      </a:endParaRP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l" fontAlgn="t"/>
                      <a:r>
                        <a:rPr lang="en-GB" sz="1000" u="none" strike="noStrike" dirty="0">
                          <a:solidFill>
                            <a:schemeClr val="tx1"/>
                          </a:solidFill>
                          <a:effectLst/>
                        </a:rPr>
                        <a:t>Aurora</a:t>
                      </a:r>
                      <a:endParaRPr lang="en-GB" sz="1000" b="0" i="0" u="none" strike="noStrike" dirty="0">
                        <a:solidFill>
                          <a:schemeClr val="tx1"/>
                        </a:solidFill>
                        <a:effectLst/>
                        <a:latin typeface="Helvetica Neue" panose="02000503000000020004" pitchFamily="2" charset="0"/>
                      </a:endParaRP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l" fontAlgn="t"/>
                      <a:r>
                        <a:rPr lang="en-GB" sz="1000" u="none" strike="noStrike" dirty="0">
                          <a:solidFill>
                            <a:schemeClr val="tx1"/>
                          </a:solidFill>
                          <a:effectLst/>
                        </a:rPr>
                        <a:t>United States</a:t>
                      </a:r>
                      <a:endParaRPr lang="en-GB" sz="1000" b="0" i="0" u="none" strike="noStrike" dirty="0">
                        <a:solidFill>
                          <a:schemeClr val="tx1"/>
                        </a:solidFill>
                        <a:effectLst/>
                        <a:latin typeface="Helvetica Neue" panose="02000503000000020004" pitchFamily="2" charset="0"/>
                      </a:endParaRP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r" fontAlgn="t"/>
                      <a:r>
                        <a:rPr lang="en-DE" sz="1000" u="none" strike="noStrike" dirty="0">
                          <a:solidFill>
                            <a:schemeClr val="tx1"/>
                          </a:solidFill>
                          <a:effectLst/>
                        </a:rPr>
                        <a:t>98,76</a:t>
                      </a:r>
                      <a:endParaRPr lang="en-DE" sz="1000" b="0" i="0" u="none" strike="noStrike" dirty="0">
                        <a:solidFill>
                          <a:schemeClr val="tx1"/>
                        </a:solidFill>
                        <a:effectLst/>
                        <a:latin typeface="Helvetica Neue" panose="02000503000000020004" pitchFamily="2" charset="0"/>
                      </a:endParaRP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619790938"/>
                  </a:ext>
                </a:extLst>
              </a:tr>
            </a:tbl>
          </a:graphicData>
        </a:graphic>
      </p:graphicFrame>
      <p:sp>
        <p:nvSpPr>
          <p:cNvPr id="29" name="TextBox 28">
            <a:extLst>
              <a:ext uri="{FF2B5EF4-FFF2-40B4-BE49-F238E27FC236}">
                <a16:creationId xmlns:a16="http://schemas.microsoft.com/office/drawing/2014/main" id="{36F321B7-5D03-AE94-2D3E-BA8A22BBB07B}"/>
              </a:ext>
            </a:extLst>
          </p:cNvPr>
          <p:cNvSpPr txBox="1"/>
          <p:nvPr/>
        </p:nvSpPr>
        <p:spPr>
          <a:xfrm>
            <a:off x="4843030" y="5485845"/>
            <a:ext cx="3894667" cy="307777"/>
          </a:xfrm>
          <a:prstGeom prst="rect">
            <a:avLst/>
          </a:prstGeom>
          <a:noFill/>
        </p:spPr>
        <p:txBody>
          <a:bodyPr wrap="square" rtlCol="0">
            <a:spAutoFit/>
          </a:bodyPr>
          <a:lstStyle/>
          <a:p>
            <a:r>
              <a:rPr lang="en-DE" sz="1400" dirty="0"/>
              <a:t>Top 5 Customers in the Top Countries</a:t>
            </a:r>
          </a:p>
        </p:txBody>
      </p:sp>
    </p:spTree>
    <p:extLst>
      <p:ext uri="{BB962C8B-B14F-4D97-AF65-F5344CB8AC3E}">
        <p14:creationId xmlns:p14="http://schemas.microsoft.com/office/powerpoint/2010/main" val="22696051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92C96D-012D-C254-21FF-02E7F2197D83}"/>
              </a:ext>
            </a:extLst>
          </p:cNvPr>
          <p:cNvSpPr>
            <a:spLocks noGrp="1"/>
          </p:cNvSpPr>
          <p:nvPr>
            <p:ph type="title"/>
          </p:nvPr>
        </p:nvSpPr>
        <p:spPr/>
        <p:txBody>
          <a:bodyPr/>
          <a:lstStyle/>
          <a:p>
            <a:pPr algn="ctr"/>
            <a:r>
              <a:rPr lang="en-DE" dirty="0"/>
              <a:t>The Movies Driving the Highest and Lowest Revenue?</a:t>
            </a:r>
          </a:p>
        </p:txBody>
      </p:sp>
      <p:pic>
        <p:nvPicPr>
          <p:cNvPr id="7" name="Content Placeholder 6" descr="A screenshot of a computer&#10;&#10;AI-generated content may be incorrect.">
            <a:extLst>
              <a:ext uri="{FF2B5EF4-FFF2-40B4-BE49-F238E27FC236}">
                <a16:creationId xmlns:a16="http://schemas.microsoft.com/office/drawing/2014/main" id="{87E58979-998B-394C-0637-C8E1FA9BBF1F}"/>
              </a:ext>
            </a:extLst>
          </p:cNvPr>
          <p:cNvPicPr>
            <a:picLocks noGrp="1" noChangeAspect="1"/>
          </p:cNvPicPr>
          <p:nvPr>
            <p:ph sz="half" idx="1"/>
          </p:nvPr>
        </p:nvPicPr>
        <p:blipFill>
          <a:blip r:embed="rId2"/>
          <a:srcRect l="26520" t="33171" r="3426" b="23513"/>
          <a:stretch/>
        </p:blipFill>
        <p:spPr>
          <a:xfrm>
            <a:off x="970845" y="2313516"/>
            <a:ext cx="5547902" cy="2230967"/>
          </a:xfrm>
          <a:ln w="38100">
            <a:solidFill>
              <a:schemeClr val="tx1"/>
            </a:solidFill>
          </a:ln>
        </p:spPr>
      </p:pic>
      <p:pic>
        <p:nvPicPr>
          <p:cNvPr id="9" name="Content Placeholder 8" descr="A screenshot of a computer&#10;&#10;AI-generated content may be incorrect.">
            <a:extLst>
              <a:ext uri="{FF2B5EF4-FFF2-40B4-BE49-F238E27FC236}">
                <a16:creationId xmlns:a16="http://schemas.microsoft.com/office/drawing/2014/main" id="{0B1BDFE1-ECC2-D2D1-620E-887EEB830C4B}"/>
              </a:ext>
            </a:extLst>
          </p:cNvPr>
          <p:cNvPicPr>
            <a:picLocks noGrp="1" noChangeAspect="1"/>
          </p:cNvPicPr>
          <p:nvPr>
            <p:ph sz="half" idx="2"/>
          </p:nvPr>
        </p:nvPicPr>
        <p:blipFill>
          <a:blip r:embed="rId3"/>
          <a:srcRect l="27417" t="33534" r="2537" b="23026"/>
          <a:stretch/>
        </p:blipFill>
        <p:spPr>
          <a:xfrm>
            <a:off x="6703459" y="4028475"/>
            <a:ext cx="5315273" cy="2143725"/>
          </a:xfrm>
          <a:ln w="38100">
            <a:solidFill>
              <a:schemeClr val="tx1"/>
            </a:solidFill>
          </a:ln>
        </p:spPr>
      </p:pic>
      <p:sp>
        <p:nvSpPr>
          <p:cNvPr id="5" name="Slide Number Placeholder 4">
            <a:extLst>
              <a:ext uri="{FF2B5EF4-FFF2-40B4-BE49-F238E27FC236}">
                <a16:creationId xmlns:a16="http://schemas.microsoft.com/office/drawing/2014/main" id="{7AEAF538-1117-45F2-6D9F-A9305F02B3E2}"/>
              </a:ext>
            </a:extLst>
          </p:cNvPr>
          <p:cNvSpPr>
            <a:spLocks noGrp="1"/>
          </p:cNvSpPr>
          <p:nvPr>
            <p:ph type="sldNum" sz="quarter" idx="12"/>
          </p:nvPr>
        </p:nvSpPr>
        <p:spPr/>
        <p:txBody>
          <a:bodyPr/>
          <a:lstStyle/>
          <a:p>
            <a:fld id="{6D22F896-40B5-4ADD-8801-0D06FADFA095}" type="slidenum">
              <a:rPr lang="en-US" smtClean="0"/>
              <a:t>7</a:t>
            </a:fld>
            <a:endParaRPr lang="en-US" dirty="0"/>
          </a:p>
        </p:txBody>
      </p:sp>
      <p:sp>
        <p:nvSpPr>
          <p:cNvPr id="10" name="TextBox 9">
            <a:extLst>
              <a:ext uri="{FF2B5EF4-FFF2-40B4-BE49-F238E27FC236}">
                <a16:creationId xmlns:a16="http://schemas.microsoft.com/office/drawing/2014/main" id="{AB7BA4E9-6856-056A-415A-FE434DE3C34C}"/>
              </a:ext>
            </a:extLst>
          </p:cNvPr>
          <p:cNvSpPr txBox="1"/>
          <p:nvPr/>
        </p:nvSpPr>
        <p:spPr>
          <a:xfrm>
            <a:off x="2088444" y="1944184"/>
            <a:ext cx="3533423" cy="369332"/>
          </a:xfrm>
          <a:prstGeom prst="rect">
            <a:avLst/>
          </a:prstGeom>
          <a:noFill/>
        </p:spPr>
        <p:txBody>
          <a:bodyPr wrap="square" rtlCol="0">
            <a:spAutoFit/>
          </a:bodyPr>
          <a:lstStyle/>
          <a:p>
            <a:r>
              <a:rPr lang="en-DE" dirty="0"/>
              <a:t>Movies with the Highest Revenue </a:t>
            </a:r>
          </a:p>
        </p:txBody>
      </p:sp>
      <p:sp>
        <p:nvSpPr>
          <p:cNvPr id="11" name="TextBox 10">
            <a:extLst>
              <a:ext uri="{FF2B5EF4-FFF2-40B4-BE49-F238E27FC236}">
                <a16:creationId xmlns:a16="http://schemas.microsoft.com/office/drawing/2014/main" id="{A14776E6-0E6D-BA45-21DB-38F5F9FC7B7C}"/>
              </a:ext>
            </a:extLst>
          </p:cNvPr>
          <p:cNvSpPr txBox="1"/>
          <p:nvPr/>
        </p:nvSpPr>
        <p:spPr>
          <a:xfrm>
            <a:off x="7981245" y="3656321"/>
            <a:ext cx="3578577" cy="369332"/>
          </a:xfrm>
          <a:prstGeom prst="rect">
            <a:avLst/>
          </a:prstGeom>
          <a:noFill/>
        </p:spPr>
        <p:txBody>
          <a:bodyPr wrap="square" rtlCol="0">
            <a:spAutoFit/>
          </a:bodyPr>
          <a:lstStyle/>
          <a:p>
            <a:r>
              <a:rPr lang="en-DE" dirty="0"/>
              <a:t>Movies with the Lowest Revenue</a:t>
            </a:r>
          </a:p>
        </p:txBody>
      </p:sp>
      <p:sp>
        <p:nvSpPr>
          <p:cNvPr id="12" name="TextBox 11">
            <a:extLst>
              <a:ext uri="{FF2B5EF4-FFF2-40B4-BE49-F238E27FC236}">
                <a16:creationId xmlns:a16="http://schemas.microsoft.com/office/drawing/2014/main" id="{321C87A5-DBC5-39C5-587E-736AD7D619B1}"/>
              </a:ext>
            </a:extLst>
          </p:cNvPr>
          <p:cNvSpPr txBox="1"/>
          <p:nvPr/>
        </p:nvSpPr>
        <p:spPr>
          <a:xfrm>
            <a:off x="970845" y="2313516"/>
            <a:ext cx="5547902" cy="261610"/>
          </a:xfrm>
          <a:prstGeom prst="rect">
            <a:avLst/>
          </a:prstGeom>
          <a:noFill/>
          <a:ln w="76200">
            <a:solidFill>
              <a:srgbClr val="00B050"/>
            </a:solidFill>
          </a:ln>
        </p:spPr>
        <p:txBody>
          <a:bodyPr wrap="square" rtlCol="0">
            <a:spAutoFit/>
          </a:bodyPr>
          <a:lstStyle/>
          <a:p>
            <a:endParaRPr lang="en-DE" sz="1100" dirty="0"/>
          </a:p>
        </p:txBody>
      </p:sp>
      <p:sp>
        <p:nvSpPr>
          <p:cNvPr id="14" name="TextBox 13">
            <a:extLst>
              <a:ext uri="{FF2B5EF4-FFF2-40B4-BE49-F238E27FC236}">
                <a16:creationId xmlns:a16="http://schemas.microsoft.com/office/drawing/2014/main" id="{99C17837-A38B-C919-452F-098A8C37561E}"/>
              </a:ext>
            </a:extLst>
          </p:cNvPr>
          <p:cNvSpPr txBox="1"/>
          <p:nvPr/>
        </p:nvSpPr>
        <p:spPr>
          <a:xfrm>
            <a:off x="6821094" y="1900584"/>
            <a:ext cx="5080000" cy="1754326"/>
          </a:xfrm>
          <a:prstGeom prst="rect">
            <a:avLst/>
          </a:prstGeom>
          <a:solidFill>
            <a:srgbClr val="FF8E00"/>
          </a:solidFill>
          <a:ln w="38100">
            <a:solidFill>
              <a:schemeClr val="tx1"/>
            </a:solidFill>
          </a:ln>
        </p:spPr>
        <p:txBody>
          <a:bodyPr wrap="square" rtlCol="0">
            <a:spAutoFit/>
          </a:bodyPr>
          <a:lstStyle/>
          <a:p>
            <a:r>
              <a:rPr lang="en-GB" b="0" i="0" u="none" strike="noStrike" dirty="0">
                <a:solidFill>
                  <a:srgbClr val="000000"/>
                </a:solidFill>
                <a:effectLst/>
              </a:rPr>
              <a:t>The top 10 movies account for only 1890,4€ of </a:t>
            </a:r>
            <a:r>
              <a:rPr lang="en-GB" b="0" i="0" u="none" strike="noStrike" dirty="0" err="1">
                <a:solidFill>
                  <a:srgbClr val="000000"/>
                </a:solidFill>
                <a:effectLst/>
              </a:rPr>
              <a:t>Rockbuster's</a:t>
            </a:r>
            <a:r>
              <a:rPr lang="en-GB" b="0" i="0" u="none" strike="noStrike" dirty="0">
                <a:solidFill>
                  <a:srgbClr val="000000"/>
                </a:solidFill>
                <a:effectLst/>
              </a:rPr>
              <a:t> total revenue, indicating that revenue is distributed across a wide range of films. To boost overall sales, we should consider expanding our inventory to include more titles, thereby increasing potential revenue growth.</a:t>
            </a:r>
            <a:endParaRPr lang="en-DE" dirty="0"/>
          </a:p>
        </p:txBody>
      </p:sp>
      <p:cxnSp>
        <p:nvCxnSpPr>
          <p:cNvPr id="17" name="Straight Arrow Connector 16">
            <a:extLst>
              <a:ext uri="{FF2B5EF4-FFF2-40B4-BE49-F238E27FC236}">
                <a16:creationId xmlns:a16="http://schemas.microsoft.com/office/drawing/2014/main" id="{B57425AB-8E90-2DCF-9D0D-515B6D1E045A}"/>
              </a:ext>
            </a:extLst>
          </p:cNvPr>
          <p:cNvCxnSpPr>
            <a:cxnSpLocks/>
          </p:cNvCxnSpPr>
          <p:nvPr/>
        </p:nvCxnSpPr>
        <p:spPr>
          <a:xfrm flipH="1">
            <a:off x="6294349" y="2545265"/>
            <a:ext cx="526745" cy="76745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9" name="TextBox 18">
            <a:extLst>
              <a:ext uri="{FF2B5EF4-FFF2-40B4-BE49-F238E27FC236}">
                <a16:creationId xmlns:a16="http://schemas.microsoft.com/office/drawing/2014/main" id="{DEA872E4-44E5-820F-78C6-E30F8A8FADA5}"/>
              </a:ext>
            </a:extLst>
          </p:cNvPr>
          <p:cNvSpPr txBox="1"/>
          <p:nvPr/>
        </p:nvSpPr>
        <p:spPr>
          <a:xfrm>
            <a:off x="970845" y="4686299"/>
            <a:ext cx="5407377" cy="2031325"/>
          </a:xfrm>
          <a:prstGeom prst="rect">
            <a:avLst/>
          </a:prstGeom>
          <a:solidFill>
            <a:srgbClr val="FF8E00"/>
          </a:solidFill>
          <a:ln w="38100">
            <a:solidFill>
              <a:schemeClr val="tx1"/>
            </a:solidFill>
          </a:ln>
        </p:spPr>
        <p:txBody>
          <a:bodyPr wrap="square" rtlCol="0">
            <a:spAutoFit/>
          </a:bodyPr>
          <a:lstStyle/>
          <a:p>
            <a:r>
              <a:rPr lang="en-GB" b="0" i="0" u="none" strike="noStrike" dirty="0">
                <a:solidFill>
                  <a:srgbClr val="000000"/>
                </a:solidFill>
                <a:effectLst/>
              </a:rPr>
              <a:t>While the lowest-earning movies generate only 5,94€, a closer look reveals that these three titles are all priced at 0,99€ and have been rented 6 times. In contrast, the more frequently rented movie in this group have been rented 29 times. This suggests that increasing the 0,99€ price point could be a strategic move to boost revenue.</a:t>
            </a:r>
            <a:endParaRPr lang="en-DE" dirty="0"/>
          </a:p>
        </p:txBody>
      </p:sp>
      <p:cxnSp>
        <p:nvCxnSpPr>
          <p:cNvPr id="21" name="Straight Arrow Connector 20">
            <a:extLst>
              <a:ext uri="{FF2B5EF4-FFF2-40B4-BE49-F238E27FC236}">
                <a16:creationId xmlns:a16="http://schemas.microsoft.com/office/drawing/2014/main" id="{1216E6F5-499E-DD32-E7D3-E5E20730B274}"/>
              </a:ext>
            </a:extLst>
          </p:cNvPr>
          <p:cNvCxnSpPr>
            <a:cxnSpLocks/>
          </p:cNvCxnSpPr>
          <p:nvPr/>
        </p:nvCxnSpPr>
        <p:spPr>
          <a:xfrm>
            <a:off x="5994400" y="5723467"/>
            <a:ext cx="1016000"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3" name="TextBox 2">
            <a:extLst>
              <a:ext uri="{FF2B5EF4-FFF2-40B4-BE49-F238E27FC236}">
                <a16:creationId xmlns:a16="http://schemas.microsoft.com/office/drawing/2014/main" id="{2EA50848-473B-C320-EAE1-66F9C472A6AA}"/>
              </a:ext>
            </a:extLst>
          </p:cNvPr>
          <p:cNvSpPr txBox="1"/>
          <p:nvPr/>
        </p:nvSpPr>
        <p:spPr>
          <a:xfrm>
            <a:off x="6519001" y="5934853"/>
            <a:ext cx="5547902" cy="261610"/>
          </a:xfrm>
          <a:prstGeom prst="rect">
            <a:avLst/>
          </a:prstGeom>
          <a:noFill/>
          <a:ln w="76200">
            <a:solidFill>
              <a:srgbClr val="00B050"/>
            </a:solidFill>
          </a:ln>
        </p:spPr>
        <p:txBody>
          <a:bodyPr wrap="square" rtlCol="0">
            <a:spAutoFit/>
          </a:bodyPr>
          <a:lstStyle/>
          <a:p>
            <a:endParaRPr lang="en-DE" sz="1100" dirty="0"/>
          </a:p>
        </p:txBody>
      </p:sp>
    </p:spTree>
    <p:extLst>
      <p:ext uri="{BB962C8B-B14F-4D97-AF65-F5344CB8AC3E}">
        <p14:creationId xmlns:p14="http://schemas.microsoft.com/office/powerpoint/2010/main" val="8036747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2793B903-AB42-42A0-AE97-93D366679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DE"/>
          </a:p>
        </p:txBody>
      </p:sp>
      <p:sp>
        <p:nvSpPr>
          <p:cNvPr id="13" name="Rectangle 12">
            <a:extLst>
              <a:ext uri="{FF2B5EF4-FFF2-40B4-BE49-F238E27FC236}">
                <a16:creationId xmlns:a16="http://schemas.microsoft.com/office/drawing/2014/main" id="{9A204626-2220-4678-A939-FD94EA7B53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504A6BA-4CA4-7B0E-4155-E320BBB51927}"/>
              </a:ext>
            </a:extLst>
          </p:cNvPr>
          <p:cNvSpPr>
            <a:spLocks noGrp="1"/>
          </p:cNvSpPr>
          <p:nvPr>
            <p:ph type="title"/>
          </p:nvPr>
        </p:nvSpPr>
        <p:spPr>
          <a:xfrm>
            <a:off x="784743" y="685800"/>
            <a:ext cx="5958837" cy="1485900"/>
          </a:xfrm>
        </p:spPr>
        <p:txBody>
          <a:bodyPr vert="horz" lIns="91440" tIns="45720" rIns="91440" bIns="45720" rtlCol="0" anchor="t">
            <a:normAutofit/>
          </a:bodyPr>
          <a:lstStyle/>
          <a:p>
            <a:pPr>
              <a:lnSpc>
                <a:spcPct val="89000"/>
              </a:lnSpc>
            </a:pPr>
            <a:r>
              <a:rPr lang="en-US" sz="4400" dirty="0"/>
              <a:t>Recommendations </a:t>
            </a:r>
          </a:p>
        </p:txBody>
      </p:sp>
      <p:sp>
        <p:nvSpPr>
          <p:cNvPr id="4" name="Text Placeholder 3">
            <a:extLst>
              <a:ext uri="{FF2B5EF4-FFF2-40B4-BE49-F238E27FC236}">
                <a16:creationId xmlns:a16="http://schemas.microsoft.com/office/drawing/2014/main" id="{BB24FB28-EA97-9550-11C8-BF9989A339F9}"/>
              </a:ext>
            </a:extLst>
          </p:cNvPr>
          <p:cNvSpPr>
            <a:spLocks noGrp="1"/>
          </p:cNvSpPr>
          <p:nvPr>
            <p:ph type="body" sz="half" idx="2"/>
          </p:nvPr>
        </p:nvSpPr>
        <p:spPr>
          <a:xfrm>
            <a:off x="784743" y="1749778"/>
            <a:ext cx="5958837" cy="4117622"/>
          </a:xfrm>
        </p:spPr>
        <p:txBody>
          <a:bodyPr vert="horz" lIns="91440" tIns="45720" rIns="91440" bIns="45720" rtlCol="0">
            <a:normAutofit fontScale="92500" lnSpcReduction="20000"/>
          </a:bodyPr>
          <a:lstStyle/>
          <a:p>
            <a:pPr marL="285750" indent="-285750" algn="l">
              <a:buFont typeface="Wingdings" pitchFamily="2" charset="2"/>
              <a:buChar char="§"/>
            </a:pPr>
            <a:r>
              <a:rPr lang="en-GB" sz="1900" b="0" i="0" u="none" strike="noStrike" dirty="0">
                <a:solidFill>
                  <a:srgbClr val="FF8E00"/>
                </a:solidFill>
                <a:effectLst/>
              </a:rPr>
              <a:t>Promote longer rentals</a:t>
            </a:r>
            <a:r>
              <a:rPr lang="en-GB" sz="1900" b="0" i="0" u="none" strike="noStrike" dirty="0">
                <a:solidFill>
                  <a:srgbClr val="000000"/>
                </a:solidFill>
                <a:effectLst/>
              </a:rPr>
              <a:t>, as the average duration is around 5 days, indicating a strong customer preference for extended viewing periods. </a:t>
            </a:r>
          </a:p>
          <a:p>
            <a:pPr marL="285750" indent="-285750" algn="l">
              <a:buFont typeface="Wingdings" pitchFamily="2" charset="2"/>
              <a:buChar char="§"/>
            </a:pPr>
            <a:r>
              <a:rPr lang="en-GB" sz="1900" b="0" i="0" u="none" strike="noStrike" dirty="0">
                <a:solidFill>
                  <a:srgbClr val="FF8E00"/>
                </a:solidFill>
                <a:effectLst/>
              </a:rPr>
              <a:t>Consider increasing the €0.99 price point </a:t>
            </a:r>
            <a:r>
              <a:rPr lang="en-GB" sz="1900" b="0" i="0" u="none" strike="noStrike" dirty="0">
                <a:solidFill>
                  <a:srgbClr val="000000"/>
                </a:solidFill>
                <a:effectLst/>
              </a:rPr>
              <a:t>for selected titles to enhance profit margins, especially for titles with consistent rental activity. </a:t>
            </a:r>
          </a:p>
          <a:p>
            <a:pPr marL="285750" indent="-285750" algn="l">
              <a:buFont typeface="Wingdings" pitchFamily="2" charset="2"/>
              <a:buChar char="§"/>
            </a:pPr>
            <a:r>
              <a:rPr lang="en-GB" sz="1900" dirty="0">
                <a:solidFill>
                  <a:srgbClr val="FF8E00"/>
                </a:solidFill>
              </a:rPr>
              <a:t>I</a:t>
            </a:r>
            <a:r>
              <a:rPr lang="en-GB" sz="1900" b="0" i="0" u="none" strike="noStrike" dirty="0">
                <a:solidFill>
                  <a:srgbClr val="FF8E00"/>
                </a:solidFill>
                <a:effectLst/>
              </a:rPr>
              <a:t>mplementing a loyalty program </a:t>
            </a:r>
            <a:r>
              <a:rPr lang="en-GB" sz="1900" b="0" i="0" u="none" strike="noStrike" dirty="0">
                <a:solidFill>
                  <a:srgbClr val="000000"/>
                </a:solidFill>
                <a:effectLst/>
              </a:rPr>
              <a:t>to capitalise on the high engagement of existing customers, encouraging repeat business and boosting customer retention. </a:t>
            </a:r>
          </a:p>
          <a:p>
            <a:pPr marL="285750" indent="-285750" algn="l">
              <a:buFont typeface="Wingdings" pitchFamily="2" charset="2"/>
              <a:buChar char="§"/>
            </a:pPr>
            <a:r>
              <a:rPr lang="en-GB" sz="1900" b="0" i="0" u="none" strike="noStrike" dirty="0">
                <a:solidFill>
                  <a:srgbClr val="FF8E00"/>
                </a:solidFill>
                <a:effectLst/>
              </a:rPr>
              <a:t>Expand the inventory </a:t>
            </a:r>
            <a:r>
              <a:rPr lang="en-GB" sz="1900" b="0" i="0" u="none" strike="noStrike" dirty="0">
                <a:solidFill>
                  <a:srgbClr val="000000"/>
                </a:solidFill>
                <a:effectLst/>
              </a:rPr>
              <a:t>to diversify offerings, attract new customers, and support revenue growth by meeting increasing demand for a wider selection of titles.</a:t>
            </a:r>
          </a:p>
          <a:p>
            <a:pPr marL="384048" indent="-384048">
              <a:lnSpc>
                <a:spcPct val="94000"/>
              </a:lnSpc>
              <a:spcAft>
                <a:spcPts val="200"/>
              </a:spcAft>
              <a:buFont typeface="Wingdings" pitchFamily="2" charset="2"/>
              <a:buChar char="§"/>
            </a:pPr>
            <a:endParaRPr lang="en-US" dirty="0"/>
          </a:p>
        </p:txBody>
      </p:sp>
      <p:sp>
        <p:nvSpPr>
          <p:cNvPr id="15" name="Rectangle 14">
            <a:extLst>
              <a:ext uri="{FF2B5EF4-FFF2-40B4-BE49-F238E27FC236}">
                <a16:creationId xmlns:a16="http://schemas.microsoft.com/office/drawing/2014/main" id="{EB97D8A6-1C5A-42B6-AE78-F3D0F9BDF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83661" y="0"/>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DE"/>
          </a:p>
        </p:txBody>
      </p:sp>
      <p:pic>
        <p:nvPicPr>
          <p:cNvPr id="6" name="Content Placeholder 5" descr="A logo for a movie&#10;&#10;AI-generated content may be incorrect.">
            <a:extLst>
              <a:ext uri="{FF2B5EF4-FFF2-40B4-BE49-F238E27FC236}">
                <a16:creationId xmlns:a16="http://schemas.microsoft.com/office/drawing/2014/main" id="{6558027C-B3F8-30C2-D8AF-C4C515248564}"/>
              </a:ext>
            </a:extLst>
          </p:cNvPr>
          <p:cNvPicPr>
            <a:picLocks noGrp="1" noChangeAspect="1"/>
          </p:cNvPicPr>
          <p:nvPr>
            <p:ph idx="1"/>
          </p:nvPr>
        </p:nvPicPr>
        <p:blipFill>
          <a:blip r:embed="rId2"/>
          <a:srcRect l="6376" r="8198" b="4"/>
          <a:stretch/>
        </p:blipFill>
        <p:spPr>
          <a:xfrm>
            <a:off x="8252340" y="1497451"/>
            <a:ext cx="3299579" cy="3862345"/>
          </a:xfrm>
          <a:prstGeom prst="rect">
            <a:avLst/>
          </a:prstGeom>
          <a:ln w="76200">
            <a:solidFill>
              <a:schemeClr val="tx1"/>
            </a:solidFill>
          </a:ln>
        </p:spPr>
      </p:pic>
      <p:sp>
        <p:nvSpPr>
          <p:cNvPr id="5" name="Slide Number Placeholder 4">
            <a:extLst>
              <a:ext uri="{FF2B5EF4-FFF2-40B4-BE49-F238E27FC236}">
                <a16:creationId xmlns:a16="http://schemas.microsoft.com/office/drawing/2014/main" id="{23E88487-EF91-3D0F-A801-7F1E1208BA00}"/>
              </a:ext>
            </a:extLst>
          </p:cNvPr>
          <p:cNvSpPr>
            <a:spLocks noGrp="1"/>
          </p:cNvSpPr>
          <p:nvPr>
            <p:ph type="sldNum" sz="quarter" idx="12"/>
          </p:nvPr>
        </p:nvSpPr>
        <p:spPr>
          <a:xfrm>
            <a:off x="10069286" y="6453386"/>
            <a:ext cx="999742" cy="404614"/>
          </a:xfrm>
        </p:spPr>
        <p:txBody>
          <a:bodyPr vert="horz" lIns="91440" tIns="45720" rIns="91440" bIns="45720" rtlCol="0" anchor="ctr">
            <a:normAutofit/>
          </a:bodyPr>
          <a:lstStyle/>
          <a:p>
            <a:pPr defTabSz="914400">
              <a:spcAft>
                <a:spcPts val="600"/>
              </a:spcAft>
            </a:pPr>
            <a:fld id="{6D22F896-40B5-4ADD-8801-0D06FADFA095}" type="slidenum">
              <a:rPr lang="en-US" smtClean="0"/>
              <a:pPr defTabSz="914400">
                <a:spcAft>
                  <a:spcPts val="600"/>
                </a:spcAft>
              </a:pPr>
              <a:t>8</a:t>
            </a:fld>
            <a:endParaRPr lang="en-US"/>
          </a:p>
        </p:txBody>
      </p:sp>
    </p:spTree>
    <p:extLst>
      <p:ext uri="{BB962C8B-B14F-4D97-AF65-F5344CB8AC3E}">
        <p14:creationId xmlns:p14="http://schemas.microsoft.com/office/powerpoint/2010/main" val="10553704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A2E8ADE2-7552-E011-94D6-160220D0B4C9}"/>
              </a:ext>
            </a:extLst>
          </p:cNvPr>
          <p:cNvSpPr>
            <a:spLocks noGrp="1"/>
          </p:cNvSpPr>
          <p:nvPr>
            <p:ph type="subTitle" idx="1"/>
          </p:nvPr>
        </p:nvSpPr>
        <p:spPr>
          <a:xfrm>
            <a:off x="2679906" y="1704623"/>
            <a:ext cx="6831673" cy="3337894"/>
          </a:xfrm>
        </p:spPr>
        <p:txBody>
          <a:bodyPr>
            <a:normAutofit/>
          </a:bodyPr>
          <a:lstStyle/>
          <a:p>
            <a:r>
              <a:rPr lang="en-DE" sz="4000" dirty="0"/>
              <a:t>Thank you </a:t>
            </a:r>
          </a:p>
          <a:p>
            <a:endParaRPr lang="en-DE" sz="4000" dirty="0"/>
          </a:p>
          <a:p>
            <a:r>
              <a:rPr lang="en-DE" sz="4000" dirty="0"/>
              <a:t>Any questions or suggestions?</a:t>
            </a:r>
          </a:p>
          <a:p>
            <a:endParaRPr lang="en-DE" sz="4000" dirty="0"/>
          </a:p>
          <a:p>
            <a:r>
              <a:rPr lang="en-DE" sz="1800" dirty="0"/>
              <a:t>If you have questions later please </a:t>
            </a:r>
            <a:r>
              <a:rPr lang="en-DE" sz="1800" b="1" u="sng" dirty="0"/>
              <a:t>contact me</a:t>
            </a:r>
            <a:endParaRPr lang="en-DE" sz="1600" b="1" u="sng" dirty="0"/>
          </a:p>
        </p:txBody>
      </p:sp>
    </p:spTree>
    <p:extLst>
      <p:ext uri="{BB962C8B-B14F-4D97-AF65-F5344CB8AC3E}">
        <p14:creationId xmlns:p14="http://schemas.microsoft.com/office/powerpoint/2010/main" val="1971709792"/>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Crop</Template>
  <TotalTime>3960</TotalTime>
  <Words>816</Words>
  <Application>Microsoft Macintosh PowerPoint</Application>
  <PresentationFormat>Widescreen</PresentationFormat>
  <Paragraphs>112</Paragraphs>
  <Slides>9</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Aptos</vt:lpstr>
      <vt:lpstr>Franklin Gothic Book</vt:lpstr>
      <vt:lpstr>Helvetica Neue</vt:lpstr>
      <vt:lpstr>Wingdings</vt:lpstr>
      <vt:lpstr>Crop</vt:lpstr>
      <vt:lpstr>Rockbuster StealtH: Analysis </vt:lpstr>
      <vt:lpstr>Rockbuster Stealth</vt:lpstr>
      <vt:lpstr>Content</vt:lpstr>
      <vt:lpstr>Summary Statistics</vt:lpstr>
      <vt:lpstr>Rental Rate </vt:lpstr>
      <vt:lpstr>PowerPoint Presentation</vt:lpstr>
      <vt:lpstr>The Movies Driving the Highest and Lowest Revenue?</vt:lpstr>
      <vt:lpstr>Recommendations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Vicky Czada</dc:creator>
  <cp:lastModifiedBy>Vicky Czada</cp:lastModifiedBy>
  <cp:revision>1</cp:revision>
  <dcterms:created xsi:type="dcterms:W3CDTF">2025-05-07T17:31:39Z</dcterms:created>
  <dcterms:modified xsi:type="dcterms:W3CDTF">2025-06-20T13:16:56Z</dcterms:modified>
</cp:coreProperties>
</file>

<file path=docProps/thumbnail.jpeg>
</file>